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Default Extension="png" ContentType="image/png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81" r:id="rId3"/>
    <p:sldId id="284" r:id="rId4"/>
    <p:sldId id="267" r:id="rId5"/>
    <p:sldId id="264" r:id="rId6"/>
    <p:sldId id="285" r:id="rId7"/>
    <p:sldId id="286" r:id="rId8"/>
    <p:sldId id="287" r:id="rId9"/>
    <p:sldId id="278" r:id="rId10"/>
    <p:sldId id="279" r:id="rId11"/>
    <p:sldId id="280" r:id="rId12"/>
    <p:sldId id="257" r:id="rId13"/>
    <p:sldId id="262" r:id="rId14"/>
    <p:sldId id="258" r:id="rId15"/>
    <p:sldId id="259" r:id="rId16"/>
    <p:sldId id="266" r:id="rId17"/>
    <p:sldId id="263" r:id="rId18"/>
    <p:sldId id="260" r:id="rId19"/>
    <p:sldId id="283" r:id="rId20"/>
    <p:sldId id="282" r:id="rId21"/>
    <p:sldId id="261" r:id="rId22"/>
    <p:sldId id="265" r:id="rId23"/>
    <p:sldId id="275" r:id="rId24"/>
    <p:sldId id="27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63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18.jpe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image" Target="../media/image19.png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image" Target="../media/image21.jpe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18.jpe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image" Target="../media/image19.png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image" Target="../media/image2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63C72-C3D2-4F7B-8477-5E00869CCC55}" type="doc">
      <dgm:prSet loTypeId="urn:microsoft.com/office/officeart/2005/8/layout/arrow3" loCatId="relationship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3D5F09D-231E-4C7D-BF95-9DA5D4285261}">
      <dgm:prSet phldrT="[Text]"/>
      <dgm:spPr/>
      <dgm:t>
        <a:bodyPr/>
        <a:lstStyle/>
        <a:p>
          <a:r>
            <a:rPr lang="en-US" dirty="0" smtClean="0"/>
            <a:t>Exchange</a:t>
          </a:r>
          <a:endParaRPr lang="en-US" dirty="0"/>
        </a:p>
      </dgm:t>
    </dgm:pt>
    <dgm:pt modelId="{7089E361-31FA-4A17-9499-265D5ADA9B72}" type="parTrans" cxnId="{942206B4-8C82-4363-ACBD-735EEB545FCA}">
      <dgm:prSet/>
      <dgm:spPr/>
      <dgm:t>
        <a:bodyPr/>
        <a:lstStyle/>
        <a:p>
          <a:endParaRPr lang="en-US"/>
        </a:p>
      </dgm:t>
    </dgm:pt>
    <dgm:pt modelId="{B9230454-2A17-47CC-922C-A13914D560A5}" type="sibTrans" cxnId="{942206B4-8C82-4363-ACBD-735EEB545FCA}">
      <dgm:prSet/>
      <dgm:spPr/>
      <dgm:t>
        <a:bodyPr/>
        <a:lstStyle/>
        <a:p>
          <a:endParaRPr lang="en-US"/>
        </a:p>
      </dgm:t>
    </dgm:pt>
    <dgm:pt modelId="{C134C05F-93D2-4CE6-8DCC-D17BF651EC8C}">
      <dgm:prSet phldrT="[Text]"/>
      <dgm:spPr/>
      <dgm:t>
        <a:bodyPr/>
        <a:lstStyle/>
        <a:p>
          <a:r>
            <a:rPr lang="en-US" dirty="0" smtClean="0"/>
            <a:t>Maintain</a:t>
          </a:r>
          <a:endParaRPr lang="en-US" dirty="0"/>
        </a:p>
      </dgm:t>
    </dgm:pt>
    <dgm:pt modelId="{703C6388-C038-4F9B-A50B-1D5231A8D35A}" type="parTrans" cxnId="{24B2ADF2-520B-4FEC-83A0-0E3D680485D4}">
      <dgm:prSet/>
      <dgm:spPr/>
      <dgm:t>
        <a:bodyPr/>
        <a:lstStyle/>
        <a:p>
          <a:endParaRPr lang="en-US"/>
        </a:p>
      </dgm:t>
    </dgm:pt>
    <dgm:pt modelId="{B917A246-C7D7-421B-95BE-C55E87755818}" type="sibTrans" cxnId="{24B2ADF2-520B-4FEC-83A0-0E3D680485D4}">
      <dgm:prSet/>
      <dgm:spPr/>
      <dgm:t>
        <a:bodyPr/>
        <a:lstStyle/>
        <a:p>
          <a:endParaRPr lang="en-US"/>
        </a:p>
      </dgm:t>
    </dgm:pt>
    <dgm:pt modelId="{A7066E5D-7AD8-4796-B66F-FD855E5C7292}" type="pres">
      <dgm:prSet presAssocID="{BFC63C72-C3D2-4F7B-8477-5E00869CCC55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ACB9D11-DAC1-4EF7-9CC7-3BD93A47B458}" type="pres">
      <dgm:prSet presAssocID="{BFC63C72-C3D2-4F7B-8477-5E00869CCC55}" presName="divider" presStyleLbl="fgShp" presStyleIdx="0" presStyleCnt="1"/>
      <dgm:spPr/>
    </dgm:pt>
    <dgm:pt modelId="{4C453DBB-AD65-476A-9696-85B041CA17F6}" type="pres">
      <dgm:prSet presAssocID="{F3D5F09D-231E-4C7D-BF95-9DA5D4285261}" presName="downArrow" presStyleLbl="node1" presStyleIdx="0" presStyleCnt="2"/>
      <dgm:spPr/>
    </dgm:pt>
    <dgm:pt modelId="{C7087C0C-BF69-4A99-A098-C86C240E3087}" type="pres">
      <dgm:prSet presAssocID="{F3D5F09D-231E-4C7D-BF95-9DA5D4285261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10BA92-4166-4852-9259-DD943E074821}" type="pres">
      <dgm:prSet presAssocID="{C134C05F-93D2-4CE6-8DCC-D17BF651EC8C}" presName="upArrow" presStyleLbl="node1" presStyleIdx="1" presStyleCnt="2"/>
      <dgm:spPr/>
    </dgm:pt>
    <dgm:pt modelId="{DBCAB4B0-C151-411D-B54F-B41B47EF91DE}" type="pres">
      <dgm:prSet presAssocID="{C134C05F-93D2-4CE6-8DCC-D17BF651EC8C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4B2ADF2-520B-4FEC-83A0-0E3D680485D4}" srcId="{BFC63C72-C3D2-4F7B-8477-5E00869CCC55}" destId="{C134C05F-93D2-4CE6-8DCC-D17BF651EC8C}" srcOrd="1" destOrd="0" parTransId="{703C6388-C038-4F9B-A50B-1D5231A8D35A}" sibTransId="{B917A246-C7D7-421B-95BE-C55E87755818}"/>
    <dgm:cxn modelId="{42467CBC-1312-4F78-B560-08CC727B5AAE}" type="presOf" srcId="{F3D5F09D-231E-4C7D-BF95-9DA5D4285261}" destId="{C7087C0C-BF69-4A99-A098-C86C240E3087}" srcOrd="0" destOrd="0" presId="urn:microsoft.com/office/officeart/2005/8/layout/arrow3"/>
    <dgm:cxn modelId="{BFF3F292-2F2A-4F50-82FA-5B6A69B9A019}" type="presOf" srcId="{BFC63C72-C3D2-4F7B-8477-5E00869CCC55}" destId="{A7066E5D-7AD8-4796-B66F-FD855E5C7292}" srcOrd="0" destOrd="0" presId="urn:microsoft.com/office/officeart/2005/8/layout/arrow3"/>
    <dgm:cxn modelId="{95EE060B-C449-4C0A-A094-56763253BABA}" type="presOf" srcId="{C134C05F-93D2-4CE6-8DCC-D17BF651EC8C}" destId="{DBCAB4B0-C151-411D-B54F-B41B47EF91DE}" srcOrd="0" destOrd="0" presId="urn:microsoft.com/office/officeart/2005/8/layout/arrow3"/>
    <dgm:cxn modelId="{942206B4-8C82-4363-ACBD-735EEB545FCA}" srcId="{BFC63C72-C3D2-4F7B-8477-5E00869CCC55}" destId="{F3D5F09D-231E-4C7D-BF95-9DA5D4285261}" srcOrd="0" destOrd="0" parTransId="{7089E361-31FA-4A17-9499-265D5ADA9B72}" sibTransId="{B9230454-2A17-47CC-922C-A13914D560A5}"/>
    <dgm:cxn modelId="{88F18616-2A46-47C8-A6D9-BFB3DF921EB7}" type="presParOf" srcId="{A7066E5D-7AD8-4796-B66F-FD855E5C7292}" destId="{0ACB9D11-DAC1-4EF7-9CC7-3BD93A47B458}" srcOrd="0" destOrd="0" presId="urn:microsoft.com/office/officeart/2005/8/layout/arrow3"/>
    <dgm:cxn modelId="{D704355E-0671-4D80-94A3-2D6095A0C76C}" type="presParOf" srcId="{A7066E5D-7AD8-4796-B66F-FD855E5C7292}" destId="{4C453DBB-AD65-476A-9696-85B041CA17F6}" srcOrd="1" destOrd="0" presId="urn:microsoft.com/office/officeart/2005/8/layout/arrow3"/>
    <dgm:cxn modelId="{B0F84B60-E267-47C7-B941-8A6A9AF3D319}" type="presParOf" srcId="{A7066E5D-7AD8-4796-B66F-FD855E5C7292}" destId="{C7087C0C-BF69-4A99-A098-C86C240E3087}" srcOrd="2" destOrd="0" presId="urn:microsoft.com/office/officeart/2005/8/layout/arrow3"/>
    <dgm:cxn modelId="{7A1008FC-EE01-484E-AB1C-ED91660EF97B}" type="presParOf" srcId="{A7066E5D-7AD8-4796-B66F-FD855E5C7292}" destId="{5610BA92-4166-4852-9259-DD943E074821}" srcOrd="3" destOrd="0" presId="urn:microsoft.com/office/officeart/2005/8/layout/arrow3"/>
    <dgm:cxn modelId="{1177E408-BF85-4B99-B1B1-27D497E9CCBF}" type="presParOf" srcId="{A7066E5D-7AD8-4796-B66F-FD855E5C7292}" destId="{DBCAB4B0-C151-411D-B54F-B41B47EF91DE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90B352-CAA1-4F49-B3CB-5A02E2C35BF5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BD0F958-2E71-403B-882E-25A99886EF43}">
      <dgm:prSet phldrT="[Text]"/>
      <dgm:spPr/>
      <dgm:t>
        <a:bodyPr/>
        <a:lstStyle/>
        <a:p>
          <a:r>
            <a:rPr lang="he-IL" dirty="0" smtClean="0"/>
            <a:t>פיקוח נפש</a:t>
          </a:r>
          <a:endParaRPr lang="en-US" dirty="0"/>
        </a:p>
      </dgm:t>
    </dgm:pt>
    <dgm:pt modelId="{10BD5CA9-4257-4450-8EC0-34099756CC13}" type="parTrans" cxnId="{BCA53122-3759-4D04-B2B8-F6065F562A5F}">
      <dgm:prSet/>
      <dgm:spPr/>
      <dgm:t>
        <a:bodyPr/>
        <a:lstStyle/>
        <a:p>
          <a:endParaRPr lang="en-US"/>
        </a:p>
      </dgm:t>
    </dgm:pt>
    <dgm:pt modelId="{8056C0BE-DB9B-415B-9707-757814A0D95F}" type="sibTrans" cxnId="{BCA53122-3759-4D04-B2B8-F6065F562A5F}">
      <dgm:prSet/>
      <dgm:spPr/>
      <dgm:t>
        <a:bodyPr/>
        <a:lstStyle/>
        <a:p>
          <a:endParaRPr lang="en-US"/>
        </a:p>
      </dgm:t>
    </dgm:pt>
    <dgm:pt modelId="{B1BA03B5-728C-42A7-990C-31E283CF30B3}">
      <dgm:prSet phldrT="[Text]"/>
      <dgm:spPr/>
      <dgm:t>
        <a:bodyPr/>
        <a:lstStyle/>
        <a:p>
          <a:r>
            <a:rPr lang="he-IL" dirty="0" smtClean="0"/>
            <a:t>לא תחנם</a:t>
          </a:r>
          <a:endParaRPr lang="en-US" dirty="0"/>
        </a:p>
      </dgm:t>
    </dgm:pt>
    <dgm:pt modelId="{CD08B47C-A82B-4063-B5D9-0831C1931381}" type="parTrans" cxnId="{BB2A2F4D-B6F1-4A87-9522-9109DB02F6DC}">
      <dgm:prSet/>
      <dgm:spPr/>
      <dgm:t>
        <a:bodyPr/>
        <a:lstStyle/>
        <a:p>
          <a:endParaRPr lang="en-US"/>
        </a:p>
      </dgm:t>
    </dgm:pt>
    <dgm:pt modelId="{B38B3EED-81E8-43C5-A912-8E4963B5771D}" type="sibTrans" cxnId="{BB2A2F4D-B6F1-4A87-9522-9109DB02F6DC}">
      <dgm:prSet/>
      <dgm:spPr/>
      <dgm:t>
        <a:bodyPr/>
        <a:lstStyle/>
        <a:p>
          <a:endParaRPr lang="en-US"/>
        </a:p>
      </dgm:t>
    </dgm:pt>
    <dgm:pt modelId="{367AADF3-168B-4972-A899-AF7B01AA7466}">
      <dgm:prSet phldrT="[Text]"/>
      <dgm:spPr/>
      <dgm:t>
        <a:bodyPr/>
        <a:lstStyle/>
        <a:p>
          <a:r>
            <a:rPr lang="he-IL" dirty="0" smtClean="0"/>
            <a:t>קדושת הארץ</a:t>
          </a:r>
          <a:endParaRPr lang="en-US" dirty="0"/>
        </a:p>
      </dgm:t>
    </dgm:pt>
    <dgm:pt modelId="{F7B44672-0200-4E93-9D84-7AD3CC150027}" type="parTrans" cxnId="{18F7F8FB-2375-4410-9CE1-60B3F7EC0B9A}">
      <dgm:prSet/>
      <dgm:spPr/>
      <dgm:t>
        <a:bodyPr/>
        <a:lstStyle/>
        <a:p>
          <a:endParaRPr lang="en-US"/>
        </a:p>
      </dgm:t>
    </dgm:pt>
    <dgm:pt modelId="{B7ACA3E2-0796-402A-8CEF-100630199965}" type="sibTrans" cxnId="{18F7F8FB-2375-4410-9CE1-60B3F7EC0B9A}">
      <dgm:prSet/>
      <dgm:spPr/>
      <dgm:t>
        <a:bodyPr/>
        <a:lstStyle/>
        <a:p>
          <a:endParaRPr lang="en-US"/>
        </a:p>
      </dgm:t>
    </dgm:pt>
    <dgm:pt modelId="{30C50B7E-DB47-4DE0-884D-DE762BA8A25B}">
      <dgm:prSet phldrT="[Text]"/>
      <dgm:spPr/>
      <dgm:t>
        <a:bodyPr/>
        <a:lstStyle/>
        <a:p>
          <a:r>
            <a:rPr lang="en-US" dirty="0" smtClean="0"/>
            <a:t>Historical Precedents</a:t>
          </a:r>
          <a:endParaRPr lang="en-US" dirty="0"/>
        </a:p>
      </dgm:t>
    </dgm:pt>
    <dgm:pt modelId="{C312DB5F-256B-4229-BDC1-1AD9B915E228}" type="parTrans" cxnId="{C106E128-2F99-4E6A-A377-A3E4BA4440E6}">
      <dgm:prSet/>
      <dgm:spPr/>
      <dgm:t>
        <a:bodyPr/>
        <a:lstStyle/>
        <a:p>
          <a:endParaRPr lang="en-US"/>
        </a:p>
      </dgm:t>
    </dgm:pt>
    <dgm:pt modelId="{6BAE3953-E4BD-4969-8C67-58EACF95A9CE}" type="sibTrans" cxnId="{C106E128-2F99-4E6A-A377-A3E4BA4440E6}">
      <dgm:prSet/>
      <dgm:spPr/>
      <dgm:t>
        <a:bodyPr/>
        <a:lstStyle/>
        <a:p>
          <a:endParaRPr lang="en-US"/>
        </a:p>
      </dgm:t>
    </dgm:pt>
    <dgm:pt modelId="{79F30A2E-02DF-492E-9B18-64F602F1F892}">
      <dgm:prSet phldrT="[Text]"/>
      <dgm:spPr/>
      <dgm:t>
        <a:bodyPr/>
        <a:lstStyle/>
        <a:p>
          <a:r>
            <a:rPr lang="en-US" dirty="0" smtClean="0"/>
            <a:t>morale</a:t>
          </a:r>
          <a:endParaRPr lang="en-US" dirty="0"/>
        </a:p>
      </dgm:t>
    </dgm:pt>
    <dgm:pt modelId="{9CC15C8D-338D-40AF-92DE-84C0D38AE78F}" type="parTrans" cxnId="{2BBCC379-156E-4404-90A2-82EE4CE76CFA}">
      <dgm:prSet/>
      <dgm:spPr/>
      <dgm:t>
        <a:bodyPr/>
        <a:lstStyle/>
        <a:p>
          <a:endParaRPr lang="en-US"/>
        </a:p>
      </dgm:t>
    </dgm:pt>
    <dgm:pt modelId="{EC696C9E-F76D-496F-8F3B-99A778ABB288}" type="sibTrans" cxnId="{2BBCC379-156E-4404-90A2-82EE4CE76CFA}">
      <dgm:prSet/>
      <dgm:spPr/>
      <dgm:t>
        <a:bodyPr/>
        <a:lstStyle/>
        <a:p>
          <a:endParaRPr lang="en-US"/>
        </a:p>
      </dgm:t>
    </dgm:pt>
    <dgm:pt modelId="{AFF525E8-4B0E-443D-B9D4-0CC7646F2346}" type="pres">
      <dgm:prSet presAssocID="{E290B352-CAA1-4F49-B3CB-5A02E2C35BF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72C0B4B-FFCD-4C0A-A1AE-3D3F239EB7C5}" type="pres">
      <dgm:prSet presAssocID="{9BD0F958-2E71-403B-882E-25A99886EF43}" presName="node" presStyleLbl="node1" presStyleIdx="0" presStyleCnt="5" custLinFactX="15556" custLinFactNeighborX="100000" custLinFactNeighborY="-37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6DFF9C-B03F-4AC9-90D0-9A42BD223F43}" type="pres">
      <dgm:prSet presAssocID="{8056C0BE-DB9B-415B-9707-757814A0D95F}" presName="sibTrans" presStyleCnt="0"/>
      <dgm:spPr/>
    </dgm:pt>
    <dgm:pt modelId="{A33AE749-28DD-4337-A239-D3128F7EA81C}" type="pres">
      <dgm:prSet presAssocID="{B1BA03B5-728C-42A7-990C-31E283CF30B3}" presName="node" presStyleLbl="node1" presStyleIdx="1" presStyleCnt="5" custLinFactX="-1111" custLinFactNeighborX="-100000" custLinFactNeighborY="-37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CD10DA-DA88-42D4-BD6E-F4CBEA89A301}" type="pres">
      <dgm:prSet presAssocID="{B38B3EED-81E8-43C5-A912-8E4963B5771D}" presName="sibTrans" presStyleCnt="0"/>
      <dgm:spPr/>
    </dgm:pt>
    <dgm:pt modelId="{4570C157-00BD-49D1-AD99-4B99E62D3889}" type="pres">
      <dgm:prSet presAssocID="{367AADF3-168B-4972-A899-AF7B01AA7466}" presName="node" presStyleLbl="node1" presStyleIdx="2" presStyleCnt="5" custLinFactNeighborX="8148" custLinFactNeighborY="-37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5D45BD-8D6F-4FE8-99AB-EF644A7E8629}" type="pres">
      <dgm:prSet presAssocID="{B7ACA3E2-0796-402A-8CEF-100630199965}" presName="sibTrans" presStyleCnt="0"/>
      <dgm:spPr/>
    </dgm:pt>
    <dgm:pt modelId="{43DCCCCA-0337-46B8-A954-832D1F2565DC}" type="pres">
      <dgm:prSet presAssocID="{30C50B7E-DB47-4DE0-884D-DE762BA8A25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29C2A7-7C50-49BD-93A0-AE54D9C083C4}" type="pres">
      <dgm:prSet presAssocID="{6BAE3953-E4BD-4969-8C67-58EACF95A9CE}" presName="sibTrans" presStyleCnt="0"/>
      <dgm:spPr/>
    </dgm:pt>
    <dgm:pt modelId="{321D8C62-DCCE-4ACC-8BF2-1E0FF4370A60}" type="pres">
      <dgm:prSet presAssocID="{79F30A2E-02DF-492E-9B18-64F602F1F89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46B2A2-5A7D-4E86-9B59-03C3DD3F135A}" type="presOf" srcId="{9BD0F958-2E71-403B-882E-25A99886EF43}" destId="{F72C0B4B-FFCD-4C0A-A1AE-3D3F239EB7C5}" srcOrd="0" destOrd="0" presId="urn:microsoft.com/office/officeart/2005/8/layout/default"/>
    <dgm:cxn modelId="{C106E128-2F99-4E6A-A377-A3E4BA4440E6}" srcId="{E290B352-CAA1-4F49-B3CB-5A02E2C35BF5}" destId="{30C50B7E-DB47-4DE0-884D-DE762BA8A25B}" srcOrd="3" destOrd="0" parTransId="{C312DB5F-256B-4229-BDC1-1AD9B915E228}" sibTransId="{6BAE3953-E4BD-4969-8C67-58EACF95A9CE}"/>
    <dgm:cxn modelId="{18F7F8FB-2375-4410-9CE1-60B3F7EC0B9A}" srcId="{E290B352-CAA1-4F49-B3CB-5A02E2C35BF5}" destId="{367AADF3-168B-4972-A899-AF7B01AA7466}" srcOrd="2" destOrd="0" parTransId="{F7B44672-0200-4E93-9D84-7AD3CC150027}" sibTransId="{B7ACA3E2-0796-402A-8CEF-100630199965}"/>
    <dgm:cxn modelId="{BCA53122-3759-4D04-B2B8-F6065F562A5F}" srcId="{E290B352-CAA1-4F49-B3CB-5A02E2C35BF5}" destId="{9BD0F958-2E71-403B-882E-25A99886EF43}" srcOrd="0" destOrd="0" parTransId="{10BD5CA9-4257-4450-8EC0-34099756CC13}" sibTransId="{8056C0BE-DB9B-415B-9707-757814A0D95F}"/>
    <dgm:cxn modelId="{96EED071-3EAC-4961-BADF-C16E84331BE2}" type="presOf" srcId="{B1BA03B5-728C-42A7-990C-31E283CF30B3}" destId="{A33AE749-28DD-4337-A239-D3128F7EA81C}" srcOrd="0" destOrd="0" presId="urn:microsoft.com/office/officeart/2005/8/layout/default"/>
    <dgm:cxn modelId="{52B4328D-C2E2-4753-957E-F91D356B5468}" type="presOf" srcId="{367AADF3-168B-4972-A899-AF7B01AA7466}" destId="{4570C157-00BD-49D1-AD99-4B99E62D3889}" srcOrd="0" destOrd="0" presId="urn:microsoft.com/office/officeart/2005/8/layout/default"/>
    <dgm:cxn modelId="{BB2A2F4D-B6F1-4A87-9522-9109DB02F6DC}" srcId="{E290B352-CAA1-4F49-B3CB-5A02E2C35BF5}" destId="{B1BA03B5-728C-42A7-990C-31E283CF30B3}" srcOrd="1" destOrd="0" parTransId="{CD08B47C-A82B-4063-B5D9-0831C1931381}" sibTransId="{B38B3EED-81E8-43C5-A912-8E4963B5771D}"/>
    <dgm:cxn modelId="{1F93F796-686A-492B-B90A-CA34C5543199}" type="presOf" srcId="{79F30A2E-02DF-492E-9B18-64F602F1F892}" destId="{321D8C62-DCCE-4ACC-8BF2-1E0FF4370A60}" srcOrd="0" destOrd="0" presId="urn:microsoft.com/office/officeart/2005/8/layout/default"/>
    <dgm:cxn modelId="{AAF0B833-4ECD-4E77-875C-97A24AD3ECFE}" type="presOf" srcId="{30C50B7E-DB47-4DE0-884D-DE762BA8A25B}" destId="{43DCCCCA-0337-46B8-A954-832D1F2565DC}" srcOrd="0" destOrd="0" presId="urn:microsoft.com/office/officeart/2005/8/layout/default"/>
    <dgm:cxn modelId="{2BBCC379-156E-4404-90A2-82EE4CE76CFA}" srcId="{E290B352-CAA1-4F49-B3CB-5A02E2C35BF5}" destId="{79F30A2E-02DF-492E-9B18-64F602F1F892}" srcOrd="4" destOrd="0" parTransId="{9CC15C8D-338D-40AF-92DE-84C0D38AE78F}" sibTransId="{EC696C9E-F76D-496F-8F3B-99A778ABB288}"/>
    <dgm:cxn modelId="{B2A69735-62EE-42CD-8133-18C0CD37AF95}" type="presOf" srcId="{E290B352-CAA1-4F49-B3CB-5A02E2C35BF5}" destId="{AFF525E8-4B0E-443D-B9D4-0CC7646F2346}" srcOrd="0" destOrd="0" presId="urn:microsoft.com/office/officeart/2005/8/layout/default"/>
    <dgm:cxn modelId="{9DB7BC26-CAD5-4ACA-AD69-4AF332986C81}" type="presParOf" srcId="{AFF525E8-4B0E-443D-B9D4-0CC7646F2346}" destId="{F72C0B4B-FFCD-4C0A-A1AE-3D3F239EB7C5}" srcOrd="0" destOrd="0" presId="urn:microsoft.com/office/officeart/2005/8/layout/default"/>
    <dgm:cxn modelId="{B1135F3B-9143-40B1-B97B-7A427985FF1B}" type="presParOf" srcId="{AFF525E8-4B0E-443D-B9D4-0CC7646F2346}" destId="{556DFF9C-B03F-4AC9-90D0-9A42BD223F43}" srcOrd="1" destOrd="0" presId="urn:microsoft.com/office/officeart/2005/8/layout/default"/>
    <dgm:cxn modelId="{D4B7BF24-405A-4E75-84B0-9D97EABC76C3}" type="presParOf" srcId="{AFF525E8-4B0E-443D-B9D4-0CC7646F2346}" destId="{A33AE749-28DD-4337-A239-D3128F7EA81C}" srcOrd="2" destOrd="0" presId="urn:microsoft.com/office/officeart/2005/8/layout/default"/>
    <dgm:cxn modelId="{E099349B-0B13-492A-B4B1-E5278477D1F3}" type="presParOf" srcId="{AFF525E8-4B0E-443D-B9D4-0CC7646F2346}" destId="{42CD10DA-DA88-42D4-BD6E-F4CBEA89A301}" srcOrd="3" destOrd="0" presId="urn:microsoft.com/office/officeart/2005/8/layout/default"/>
    <dgm:cxn modelId="{201A17A6-1903-44C0-AFA3-FD1A0D2F7766}" type="presParOf" srcId="{AFF525E8-4B0E-443D-B9D4-0CC7646F2346}" destId="{4570C157-00BD-49D1-AD99-4B99E62D3889}" srcOrd="4" destOrd="0" presId="urn:microsoft.com/office/officeart/2005/8/layout/default"/>
    <dgm:cxn modelId="{565668FB-E955-4EB1-B16C-CCC3E0528933}" type="presParOf" srcId="{AFF525E8-4B0E-443D-B9D4-0CC7646F2346}" destId="{BF5D45BD-8D6F-4FE8-99AB-EF644A7E8629}" srcOrd="5" destOrd="0" presId="urn:microsoft.com/office/officeart/2005/8/layout/default"/>
    <dgm:cxn modelId="{AF6B41CB-D672-4861-A6FF-CAF39491A79C}" type="presParOf" srcId="{AFF525E8-4B0E-443D-B9D4-0CC7646F2346}" destId="{43DCCCCA-0337-46B8-A954-832D1F2565DC}" srcOrd="6" destOrd="0" presId="urn:microsoft.com/office/officeart/2005/8/layout/default"/>
    <dgm:cxn modelId="{D67B9AE2-EFBF-4D14-989B-CE44567AECF6}" type="presParOf" srcId="{AFF525E8-4B0E-443D-B9D4-0CC7646F2346}" destId="{9829C2A7-7C50-49BD-93A0-AE54D9C083C4}" srcOrd="7" destOrd="0" presId="urn:microsoft.com/office/officeart/2005/8/layout/default"/>
    <dgm:cxn modelId="{DE332BE2-30AF-4F60-A0F4-C11405C629F5}" type="presParOf" srcId="{AFF525E8-4B0E-443D-B9D4-0CC7646F2346}" destId="{321D8C62-DCCE-4ACC-8BF2-1E0FF4370A60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2FB4267-56F3-4BFC-AFD4-6FFF1DBE38B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75FC5A3-6705-4959-B8F8-39C09B3E0B82}">
      <dgm:prSet phldrT="[Text]"/>
      <dgm:spPr/>
      <dgm:t>
        <a:bodyPr/>
        <a:lstStyle/>
        <a:p>
          <a:r>
            <a:rPr lang="he-IL" dirty="0" smtClean="0"/>
            <a:t>פיקוח נפש</a:t>
          </a:r>
          <a:endParaRPr lang="en-US" dirty="0" smtClean="0"/>
        </a:p>
        <a:p>
          <a:r>
            <a:rPr lang="en-US" dirty="0" smtClean="0"/>
            <a:t>Protect by</a:t>
          </a:r>
          <a:endParaRPr lang="en-US" dirty="0"/>
        </a:p>
      </dgm:t>
    </dgm:pt>
    <dgm:pt modelId="{3136E816-FBA7-4885-AF37-89F7DE4BE38C}" type="parTrans" cxnId="{9CE831A6-319C-4663-AC34-1D888B352CA1}">
      <dgm:prSet/>
      <dgm:spPr/>
      <dgm:t>
        <a:bodyPr/>
        <a:lstStyle/>
        <a:p>
          <a:endParaRPr lang="en-US"/>
        </a:p>
      </dgm:t>
    </dgm:pt>
    <dgm:pt modelId="{BA7E6B7E-467D-4C6E-9718-7BAE8CD953F9}" type="sibTrans" cxnId="{9CE831A6-319C-4663-AC34-1D888B352CA1}">
      <dgm:prSet/>
      <dgm:spPr/>
      <dgm:t>
        <a:bodyPr/>
        <a:lstStyle/>
        <a:p>
          <a:endParaRPr lang="en-US"/>
        </a:p>
      </dgm:t>
    </dgm:pt>
    <dgm:pt modelId="{9D332243-F645-4AAA-A44C-CD3893407ECD}">
      <dgm:prSet phldrT="[Text]"/>
      <dgm:spPr/>
      <dgm:t>
        <a:bodyPr/>
        <a:lstStyle/>
        <a:p>
          <a:r>
            <a:rPr lang="en-US" dirty="0" smtClean="0"/>
            <a:t>------?</a:t>
          </a:r>
          <a:endParaRPr lang="en-US" dirty="0"/>
        </a:p>
      </dgm:t>
    </dgm:pt>
    <dgm:pt modelId="{4F7E1D48-744A-4980-A069-328FC0B37BB4}" type="parTrans" cxnId="{736E8B08-07F5-49E0-9BF0-2FC472F860F1}">
      <dgm:prSet/>
      <dgm:spPr/>
      <dgm:t>
        <a:bodyPr/>
        <a:lstStyle/>
        <a:p>
          <a:endParaRPr lang="en-US"/>
        </a:p>
      </dgm:t>
    </dgm:pt>
    <dgm:pt modelId="{52F149C2-94F5-417C-95E4-D02B36C64B76}" type="sibTrans" cxnId="{736E8B08-07F5-49E0-9BF0-2FC472F860F1}">
      <dgm:prSet/>
      <dgm:spPr/>
      <dgm:t>
        <a:bodyPr/>
        <a:lstStyle/>
        <a:p>
          <a:endParaRPr lang="en-US"/>
        </a:p>
      </dgm:t>
    </dgm:pt>
    <dgm:pt modelId="{478BD7F2-4D51-44AD-A820-B55044FD6C60}">
      <dgm:prSet phldrT="[Text]"/>
      <dgm:spPr/>
      <dgm:t>
        <a:bodyPr/>
        <a:lstStyle/>
        <a:p>
          <a:r>
            <a:rPr lang="en-US" dirty="0" smtClean="0"/>
            <a:t>-------?</a:t>
          </a:r>
          <a:endParaRPr lang="en-US" dirty="0"/>
        </a:p>
      </dgm:t>
    </dgm:pt>
    <dgm:pt modelId="{FED13D60-1EF2-490F-8BCB-F67D0ACA99B7}" type="parTrans" cxnId="{A91EA78C-3081-49C9-B20F-A6AE4FC58AF7}">
      <dgm:prSet/>
      <dgm:spPr/>
      <dgm:t>
        <a:bodyPr/>
        <a:lstStyle/>
        <a:p>
          <a:endParaRPr lang="en-US"/>
        </a:p>
      </dgm:t>
    </dgm:pt>
    <dgm:pt modelId="{5DA1438D-6347-4D3D-B696-88BB1601A0BC}" type="sibTrans" cxnId="{A91EA78C-3081-49C9-B20F-A6AE4FC58AF7}">
      <dgm:prSet/>
      <dgm:spPr/>
      <dgm:t>
        <a:bodyPr/>
        <a:lstStyle/>
        <a:p>
          <a:endParaRPr lang="en-US"/>
        </a:p>
      </dgm:t>
    </dgm:pt>
    <dgm:pt modelId="{0928E6E0-48B3-4CB5-AA0C-D04207610A8D}" type="pres">
      <dgm:prSet presAssocID="{C2FB4267-56F3-4BFC-AFD4-6FFF1DBE38B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E712A26-B093-4E41-AFAA-11B2E2F61200}" type="pres">
      <dgm:prSet presAssocID="{575FC5A3-6705-4959-B8F8-39C09B3E0B82}" presName="root1" presStyleCnt="0"/>
      <dgm:spPr/>
    </dgm:pt>
    <dgm:pt modelId="{9A1E419A-492E-441E-A1F5-9DF44777C7CE}" type="pres">
      <dgm:prSet presAssocID="{575FC5A3-6705-4959-B8F8-39C09B3E0B8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4F9DFB-6502-4F15-B1CE-2571891352A7}" type="pres">
      <dgm:prSet presAssocID="{575FC5A3-6705-4959-B8F8-39C09B3E0B82}" presName="level2hierChild" presStyleCnt="0"/>
      <dgm:spPr/>
    </dgm:pt>
    <dgm:pt modelId="{A3845FE3-1C34-4B31-BD5F-D0B2DD031322}" type="pres">
      <dgm:prSet presAssocID="{4F7E1D48-744A-4980-A069-328FC0B37BB4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68CE8C79-0B04-47A5-BB30-F6C87A83381E}" type="pres">
      <dgm:prSet presAssocID="{4F7E1D48-744A-4980-A069-328FC0B37BB4}" presName="connTx" presStyleLbl="parChTrans1D2" presStyleIdx="0" presStyleCnt="2"/>
      <dgm:spPr/>
      <dgm:t>
        <a:bodyPr/>
        <a:lstStyle/>
        <a:p>
          <a:endParaRPr lang="en-US"/>
        </a:p>
      </dgm:t>
    </dgm:pt>
    <dgm:pt modelId="{73B3E818-3892-4C73-8EC6-BD26E7933D5C}" type="pres">
      <dgm:prSet presAssocID="{9D332243-F645-4AAA-A44C-CD3893407ECD}" presName="root2" presStyleCnt="0"/>
      <dgm:spPr/>
    </dgm:pt>
    <dgm:pt modelId="{788ABA0D-9649-4E50-93D9-E66BE98FBC7B}" type="pres">
      <dgm:prSet presAssocID="{9D332243-F645-4AAA-A44C-CD3893407ECD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55E15F-B949-4A19-AE52-BF4D5E175E3A}" type="pres">
      <dgm:prSet presAssocID="{9D332243-F645-4AAA-A44C-CD3893407ECD}" presName="level3hierChild" presStyleCnt="0"/>
      <dgm:spPr/>
    </dgm:pt>
    <dgm:pt modelId="{3C8AA727-C851-4178-B030-AA7E241D5E8F}" type="pres">
      <dgm:prSet presAssocID="{FED13D60-1EF2-490F-8BCB-F67D0ACA99B7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F5163CB4-3398-4047-9C0F-1AAC43631165}" type="pres">
      <dgm:prSet presAssocID="{FED13D60-1EF2-490F-8BCB-F67D0ACA99B7}" presName="connTx" presStyleLbl="parChTrans1D2" presStyleIdx="1" presStyleCnt="2"/>
      <dgm:spPr/>
      <dgm:t>
        <a:bodyPr/>
        <a:lstStyle/>
        <a:p>
          <a:endParaRPr lang="en-US"/>
        </a:p>
      </dgm:t>
    </dgm:pt>
    <dgm:pt modelId="{87AFC67F-34AB-40C7-8051-5C985BCF38A8}" type="pres">
      <dgm:prSet presAssocID="{478BD7F2-4D51-44AD-A820-B55044FD6C60}" presName="root2" presStyleCnt="0"/>
      <dgm:spPr/>
    </dgm:pt>
    <dgm:pt modelId="{B623BFA6-364A-4365-B501-1CB65ADF5505}" type="pres">
      <dgm:prSet presAssocID="{478BD7F2-4D51-44AD-A820-B55044FD6C60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9415405-5916-4159-88F5-4824F88F1419}" type="pres">
      <dgm:prSet presAssocID="{478BD7F2-4D51-44AD-A820-B55044FD6C60}" presName="level3hierChild" presStyleCnt="0"/>
      <dgm:spPr/>
    </dgm:pt>
  </dgm:ptLst>
  <dgm:cxnLst>
    <dgm:cxn modelId="{A91EA78C-3081-49C9-B20F-A6AE4FC58AF7}" srcId="{575FC5A3-6705-4959-B8F8-39C09B3E0B82}" destId="{478BD7F2-4D51-44AD-A820-B55044FD6C60}" srcOrd="1" destOrd="0" parTransId="{FED13D60-1EF2-490F-8BCB-F67D0ACA99B7}" sibTransId="{5DA1438D-6347-4D3D-B696-88BB1601A0BC}"/>
    <dgm:cxn modelId="{909103FB-C41B-43DE-8113-7CABACC8669F}" type="presOf" srcId="{C2FB4267-56F3-4BFC-AFD4-6FFF1DBE38B3}" destId="{0928E6E0-48B3-4CB5-AA0C-D04207610A8D}" srcOrd="0" destOrd="0" presId="urn:microsoft.com/office/officeart/2005/8/layout/hierarchy2"/>
    <dgm:cxn modelId="{4F17BF3B-CD90-4D95-8C34-6B16A8C0DAE3}" type="presOf" srcId="{478BD7F2-4D51-44AD-A820-B55044FD6C60}" destId="{B623BFA6-364A-4365-B501-1CB65ADF5505}" srcOrd="0" destOrd="0" presId="urn:microsoft.com/office/officeart/2005/8/layout/hierarchy2"/>
    <dgm:cxn modelId="{0463131F-E5A3-4D39-85BD-FDFB91C45BE7}" type="presOf" srcId="{FED13D60-1EF2-490F-8BCB-F67D0ACA99B7}" destId="{F5163CB4-3398-4047-9C0F-1AAC43631165}" srcOrd="1" destOrd="0" presId="urn:microsoft.com/office/officeart/2005/8/layout/hierarchy2"/>
    <dgm:cxn modelId="{DBB87A4D-A991-481C-A33A-40911968DA19}" type="presOf" srcId="{FED13D60-1EF2-490F-8BCB-F67D0ACA99B7}" destId="{3C8AA727-C851-4178-B030-AA7E241D5E8F}" srcOrd="0" destOrd="0" presId="urn:microsoft.com/office/officeart/2005/8/layout/hierarchy2"/>
    <dgm:cxn modelId="{71BFB6BE-5952-4208-8434-19E179BF844E}" type="presOf" srcId="{4F7E1D48-744A-4980-A069-328FC0B37BB4}" destId="{A3845FE3-1C34-4B31-BD5F-D0B2DD031322}" srcOrd="0" destOrd="0" presId="urn:microsoft.com/office/officeart/2005/8/layout/hierarchy2"/>
    <dgm:cxn modelId="{9CE831A6-319C-4663-AC34-1D888B352CA1}" srcId="{C2FB4267-56F3-4BFC-AFD4-6FFF1DBE38B3}" destId="{575FC5A3-6705-4959-B8F8-39C09B3E0B82}" srcOrd="0" destOrd="0" parTransId="{3136E816-FBA7-4885-AF37-89F7DE4BE38C}" sibTransId="{BA7E6B7E-467D-4C6E-9718-7BAE8CD953F9}"/>
    <dgm:cxn modelId="{736E8B08-07F5-49E0-9BF0-2FC472F860F1}" srcId="{575FC5A3-6705-4959-B8F8-39C09B3E0B82}" destId="{9D332243-F645-4AAA-A44C-CD3893407ECD}" srcOrd="0" destOrd="0" parTransId="{4F7E1D48-744A-4980-A069-328FC0B37BB4}" sibTransId="{52F149C2-94F5-417C-95E4-D02B36C64B76}"/>
    <dgm:cxn modelId="{E2B75A74-AF62-4D5C-9FDE-BF8CE2B2064F}" type="presOf" srcId="{4F7E1D48-744A-4980-A069-328FC0B37BB4}" destId="{68CE8C79-0B04-47A5-BB30-F6C87A83381E}" srcOrd="1" destOrd="0" presId="urn:microsoft.com/office/officeart/2005/8/layout/hierarchy2"/>
    <dgm:cxn modelId="{5A5EDB88-C369-4237-8B05-ED97ACA7A07A}" type="presOf" srcId="{9D332243-F645-4AAA-A44C-CD3893407ECD}" destId="{788ABA0D-9649-4E50-93D9-E66BE98FBC7B}" srcOrd="0" destOrd="0" presId="urn:microsoft.com/office/officeart/2005/8/layout/hierarchy2"/>
    <dgm:cxn modelId="{41736242-A2F1-48F5-8BA5-72A725F83369}" type="presOf" srcId="{575FC5A3-6705-4959-B8F8-39C09B3E0B82}" destId="{9A1E419A-492E-441E-A1F5-9DF44777C7CE}" srcOrd="0" destOrd="0" presId="urn:microsoft.com/office/officeart/2005/8/layout/hierarchy2"/>
    <dgm:cxn modelId="{F6E26A0C-B780-4A70-A7BB-85B0C6CE7DB6}" type="presParOf" srcId="{0928E6E0-48B3-4CB5-AA0C-D04207610A8D}" destId="{6E712A26-B093-4E41-AFAA-11B2E2F61200}" srcOrd="0" destOrd="0" presId="urn:microsoft.com/office/officeart/2005/8/layout/hierarchy2"/>
    <dgm:cxn modelId="{8F2D9521-9CC5-49A1-BF8F-81FCB3167971}" type="presParOf" srcId="{6E712A26-B093-4E41-AFAA-11B2E2F61200}" destId="{9A1E419A-492E-441E-A1F5-9DF44777C7CE}" srcOrd="0" destOrd="0" presId="urn:microsoft.com/office/officeart/2005/8/layout/hierarchy2"/>
    <dgm:cxn modelId="{101ECF95-DCE6-487E-ACEF-88A355E4F3FF}" type="presParOf" srcId="{6E712A26-B093-4E41-AFAA-11B2E2F61200}" destId="{324F9DFB-6502-4F15-B1CE-2571891352A7}" srcOrd="1" destOrd="0" presId="urn:microsoft.com/office/officeart/2005/8/layout/hierarchy2"/>
    <dgm:cxn modelId="{45987C68-7ACD-47C7-8437-AA8D9A513DF1}" type="presParOf" srcId="{324F9DFB-6502-4F15-B1CE-2571891352A7}" destId="{A3845FE3-1C34-4B31-BD5F-D0B2DD031322}" srcOrd="0" destOrd="0" presId="urn:microsoft.com/office/officeart/2005/8/layout/hierarchy2"/>
    <dgm:cxn modelId="{9F1AF0CD-937B-4567-B88E-0581F7191093}" type="presParOf" srcId="{A3845FE3-1C34-4B31-BD5F-D0B2DD031322}" destId="{68CE8C79-0B04-47A5-BB30-F6C87A83381E}" srcOrd="0" destOrd="0" presId="urn:microsoft.com/office/officeart/2005/8/layout/hierarchy2"/>
    <dgm:cxn modelId="{51BE3AE3-FFAF-41D9-82BC-8CD07EDA3A91}" type="presParOf" srcId="{324F9DFB-6502-4F15-B1CE-2571891352A7}" destId="{73B3E818-3892-4C73-8EC6-BD26E7933D5C}" srcOrd="1" destOrd="0" presId="urn:microsoft.com/office/officeart/2005/8/layout/hierarchy2"/>
    <dgm:cxn modelId="{484C48A1-B049-4AC6-B2CF-1C7CB9DF954D}" type="presParOf" srcId="{73B3E818-3892-4C73-8EC6-BD26E7933D5C}" destId="{788ABA0D-9649-4E50-93D9-E66BE98FBC7B}" srcOrd="0" destOrd="0" presId="urn:microsoft.com/office/officeart/2005/8/layout/hierarchy2"/>
    <dgm:cxn modelId="{6FCF8352-405D-45B2-AF71-D17ACC323696}" type="presParOf" srcId="{73B3E818-3892-4C73-8EC6-BD26E7933D5C}" destId="{4C55E15F-B949-4A19-AE52-BF4D5E175E3A}" srcOrd="1" destOrd="0" presId="urn:microsoft.com/office/officeart/2005/8/layout/hierarchy2"/>
    <dgm:cxn modelId="{7708D96D-03E2-4B65-994E-C8AB88335A9B}" type="presParOf" srcId="{324F9DFB-6502-4F15-B1CE-2571891352A7}" destId="{3C8AA727-C851-4178-B030-AA7E241D5E8F}" srcOrd="2" destOrd="0" presId="urn:microsoft.com/office/officeart/2005/8/layout/hierarchy2"/>
    <dgm:cxn modelId="{1C27C6E2-FE73-4EFC-97CC-F979FFD14F7F}" type="presParOf" srcId="{3C8AA727-C851-4178-B030-AA7E241D5E8F}" destId="{F5163CB4-3398-4047-9C0F-1AAC43631165}" srcOrd="0" destOrd="0" presId="urn:microsoft.com/office/officeart/2005/8/layout/hierarchy2"/>
    <dgm:cxn modelId="{3F68CCD1-DE00-4DAD-B392-9D863C85CD5F}" type="presParOf" srcId="{324F9DFB-6502-4F15-B1CE-2571891352A7}" destId="{87AFC67F-34AB-40C7-8051-5C985BCF38A8}" srcOrd="3" destOrd="0" presId="urn:microsoft.com/office/officeart/2005/8/layout/hierarchy2"/>
    <dgm:cxn modelId="{E2079D28-216F-4012-948D-EF9BFCD60CB6}" type="presParOf" srcId="{87AFC67F-34AB-40C7-8051-5C985BCF38A8}" destId="{B623BFA6-364A-4365-B501-1CB65ADF5505}" srcOrd="0" destOrd="0" presId="urn:microsoft.com/office/officeart/2005/8/layout/hierarchy2"/>
    <dgm:cxn modelId="{503D54CE-7871-46D6-B3A5-EB5370B133B7}" type="presParOf" srcId="{87AFC67F-34AB-40C7-8051-5C985BCF38A8}" destId="{09415405-5916-4159-88F5-4824F88F141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D8139F8-0176-45F1-8BAD-B3F1BEFC6843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11109C5F-39C3-446B-A750-2432A3FF814C}">
      <dgm:prSet phldrT="[Text]"/>
      <dgm:spPr/>
      <dgm:t>
        <a:bodyPr/>
        <a:lstStyle/>
        <a:p>
          <a:r>
            <a:rPr lang="en-US" dirty="0" smtClean="0"/>
            <a:t>Jerusalem, 70 BCE</a:t>
          </a:r>
          <a:endParaRPr lang="en-US" dirty="0"/>
        </a:p>
      </dgm:t>
    </dgm:pt>
    <dgm:pt modelId="{ADC74BD4-1651-4E3F-AF9F-96B9845F1DA3}" type="parTrans" cxnId="{613B1611-B3D9-4E29-9C51-0CC4BD28BC1A}">
      <dgm:prSet/>
      <dgm:spPr/>
    </dgm:pt>
    <dgm:pt modelId="{7B283E34-48BC-4CA6-AB0A-796842CD5A79}" type="sibTrans" cxnId="{613B1611-B3D9-4E29-9C51-0CC4BD28BC1A}">
      <dgm:prSet/>
      <dgm:spPr/>
    </dgm:pt>
    <dgm:pt modelId="{80FBE887-FB20-4E75-B25B-68C294FAE7B6}">
      <dgm:prSet phldrT="[Text]"/>
      <dgm:spPr/>
      <dgm:t>
        <a:bodyPr/>
        <a:lstStyle/>
        <a:p>
          <a:r>
            <a:rPr lang="en-US" dirty="0" smtClean="0"/>
            <a:t>Egypt/Sinai Peninsula, 1979</a:t>
          </a:r>
          <a:endParaRPr lang="en-US" dirty="0"/>
        </a:p>
      </dgm:t>
    </dgm:pt>
    <dgm:pt modelId="{5DA420DE-9349-48F2-9E5A-6C4C73CBCF0F}" type="parTrans" cxnId="{E2083E9E-5D19-4EB0-8793-4610414ED47B}">
      <dgm:prSet/>
      <dgm:spPr/>
    </dgm:pt>
    <dgm:pt modelId="{8D825E3F-2F6D-4941-BAE8-1E90B821AA0B}" type="sibTrans" cxnId="{E2083E9E-5D19-4EB0-8793-4610414ED47B}">
      <dgm:prSet/>
      <dgm:spPr/>
    </dgm:pt>
    <dgm:pt modelId="{9DA4A005-D21F-46C2-9298-89296C043000}" type="pres">
      <dgm:prSet presAssocID="{1D8139F8-0176-45F1-8BAD-B3F1BEFC6843}" presName="Name0" presStyleCnt="0">
        <dgm:presLayoutVars>
          <dgm:dir/>
          <dgm:resizeHandles val="exact"/>
        </dgm:presLayoutVars>
      </dgm:prSet>
      <dgm:spPr/>
    </dgm:pt>
    <dgm:pt modelId="{9CA0058F-CD1D-4156-A31B-3DE5C44AFF65}" type="pres">
      <dgm:prSet presAssocID="{1D8139F8-0176-45F1-8BAD-B3F1BEFC6843}" presName="fgShape" presStyleLbl="fgShp" presStyleIdx="0" presStyleCnt="1"/>
      <dgm:spPr/>
    </dgm:pt>
    <dgm:pt modelId="{FA00FC13-BD44-4CEE-8100-5AEFF27707F3}" type="pres">
      <dgm:prSet presAssocID="{1D8139F8-0176-45F1-8BAD-B3F1BEFC6843}" presName="linComp" presStyleCnt="0"/>
      <dgm:spPr/>
    </dgm:pt>
    <dgm:pt modelId="{1387425F-447B-48F7-9E05-757960A70D19}" type="pres">
      <dgm:prSet presAssocID="{11109C5F-39C3-446B-A750-2432A3FF814C}" presName="compNode" presStyleCnt="0"/>
      <dgm:spPr/>
    </dgm:pt>
    <dgm:pt modelId="{E8667925-BF89-4EE3-A0B3-DA00C8D5E62C}" type="pres">
      <dgm:prSet presAssocID="{11109C5F-39C3-446B-A750-2432A3FF814C}" presName="bkgdShape" presStyleLbl="node1" presStyleIdx="0" presStyleCnt="2"/>
      <dgm:spPr/>
      <dgm:t>
        <a:bodyPr/>
        <a:lstStyle/>
        <a:p>
          <a:endParaRPr lang="en-US"/>
        </a:p>
      </dgm:t>
    </dgm:pt>
    <dgm:pt modelId="{D262A2B2-C063-4FE5-A44E-BAE5CD761302}" type="pres">
      <dgm:prSet presAssocID="{11109C5F-39C3-446B-A750-2432A3FF814C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395E11-7C6E-4DED-8423-213DCE8642CE}" type="pres">
      <dgm:prSet presAssocID="{11109C5F-39C3-446B-A750-2432A3FF814C}" presName="invisiNode" presStyleLbl="node1" presStyleIdx="0" presStyleCnt="2"/>
      <dgm:spPr/>
    </dgm:pt>
    <dgm:pt modelId="{8F0F49FD-0151-4BEB-8FCC-DEC2A17F6C22}" type="pres">
      <dgm:prSet presAssocID="{11109C5F-39C3-446B-A750-2432A3FF814C}" presName="imagNode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6B3FE47-4174-4C40-B306-79C251B682A2}" type="pres">
      <dgm:prSet presAssocID="{7B283E34-48BC-4CA6-AB0A-796842CD5A79}" presName="sibTrans" presStyleLbl="sibTrans2D1" presStyleIdx="0" presStyleCnt="0"/>
      <dgm:spPr/>
    </dgm:pt>
    <dgm:pt modelId="{30EF1A0F-2EFC-4D8D-86CE-77DBAD3A97A0}" type="pres">
      <dgm:prSet presAssocID="{80FBE887-FB20-4E75-B25B-68C294FAE7B6}" presName="compNode" presStyleCnt="0"/>
      <dgm:spPr/>
    </dgm:pt>
    <dgm:pt modelId="{09129ABC-A75B-4F01-86BC-6EFEB7E04342}" type="pres">
      <dgm:prSet presAssocID="{80FBE887-FB20-4E75-B25B-68C294FAE7B6}" presName="bkgdShape" presStyleLbl="node1" presStyleIdx="1" presStyleCnt="2"/>
      <dgm:spPr/>
      <dgm:t>
        <a:bodyPr/>
        <a:lstStyle/>
        <a:p>
          <a:endParaRPr lang="en-US"/>
        </a:p>
      </dgm:t>
    </dgm:pt>
    <dgm:pt modelId="{AB294FD3-F932-429C-B324-C6E10A4055E8}" type="pres">
      <dgm:prSet presAssocID="{80FBE887-FB20-4E75-B25B-68C294FAE7B6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3806B4-7BBF-463C-AEFA-018AC8AC0A9E}" type="pres">
      <dgm:prSet presAssocID="{80FBE887-FB20-4E75-B25B-68C294FAE7B6}" presName="invisiNode" presStyleLbl="node1" presStyleIdx="1" presStyleCnt="2"/>
      <dgm:spPr/>
    </dgm:pt>
    <dgm:pt modelId="{A1FFB5A8-322C-4297-BE24-CDA843B2A4A6}" type="pres">
      <dgm:prSet presAssocID="{80FBE887-FB20-4E75-B25B-68C294FAE7B6}" presName="imagNode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C7228629-2495-490D-8B7D-5155D2DF17AE}" type="presOf" srcId="{80FBE887-FB20-4E75-B25B-68C294FAE7B6}" destId="{AB294FD3-F932-429C-B324-C6E10A4055E8}" srcOrd="1" destOrd="0" presId="urn:microsoft.com/office/officeart/2005/8/layout/hList7"/>
    <dgm:cxn modelId="{E2083E9E-5D19-4EB0-8793-4610414ED47B}" srcId="{1D8139F8-0176-45F1-8BAD-B3F1BEFC6843}" destId="{80FBE887-FB20-4E75-B25B-68C294FAE7B6}" srcOrd="1" destOrd="0" parTransId="{5DA420DE-9349-48F2-9E5A-6C4C73CBCF0F}" sibTransId="{8D825E3F-2F6D-4941-BAE8-1E90B821AA0B}"/>
    <dgm:cxn modelId="{7FD3F962-E7FD-459D-82D2-D95EF723D679}" type="presOf" srcId="{11109C5F-39C3-446B-A750-2432A3FF814C}" destId="{D262A2B2-C063-4FE5-A44E-BAE5CD761302}" srcOrd="1" destOrd="0" presId="urn:microsoft.com/office/officeart/2005/8/layout/hList7"/>
    <dgm:cxn modelId="{57ED540E-51B9-49BA-9EA5-B22CB2CE4A49}" type="presOf" srcId="{11109C5F-39C3-446B-A750-2432A3FF814C}" destId="{E8667925-BF89-4EE3-A0B3-DA00C8D5E62C}" srcOrd="0" destOrd="0" presId="urn:microsoft.com/office/officeart/2005/8/layout/hList7"/>
    <dgm:cxn modelId="{F2504DBB-7DD1-478F-AC48-AC2F79DC4C0C}" type="presOf" srcId="{80FBE887-FB20-4E75-B25B-68C294FAE7B6}" destId="{09129ABC-A75B-4F01-86BC-6EFEB7E04342}" srcOrd="0" destOrd="0" presId="urn:microsoft.com/office/officeart/2005/8/layout/hList7"/>
    <dgm:cxn modelId="{613B1611-B3D9-4E29-9C51-0CC4BD28BC1A}" srcId="{1D8139F8-0176-45F1-8BAD-B3F1BEFC6843}" destId="{11109C5F-39C3-446B-A750-2432A3FF814C}" srcOrd="0" destOrd="0" parTransId="{ADC74BD4-1651-4E3F-AF9F-96B9845F1DA3}" sibTransId="{7B283E34-48BC-4CA6-AB0A-796842CD5A79}"/>
    <dgm:cxn modelId="{EE8DCE65-9DEA-400D-8A3D-E1544D858243}" type="presOf" srcId="{1D8139F8-0176-45F1-8BAD-B3F1BEFC6843}" destId="{9DA4A005-D21F-46C2-9298-89296C043000}" srcOrd="0" destOrd="0" presId="urn:microsoft.com/office/officeart/2005/8/layout/hList7"/>
    <dgm:cxn modelId="{5424C596-A298-4A96-B782-4CE8BC75AD6C}" type="presOf" srcId="{7B283E34-48BC-4CA6-AB0A-796842CD5A79}" destId="{A6B3FE47-4174-4C40-B306-79C251B682A2}" srcOrd="0" destOrd="0" presId="urn:microsoft.com/office/officeart/2005/8/layout/hList7"/>
    <dgm:cxn modelId="{F0F0A990-E9D5-4B6F-9C17-AD4D38ADA4D2}" type="presParOf" srcId="{9DA4A005-D21F-46C2-9298-89296C043000}" destId="{9CA0058F-CD1D-4156-A31B-3DE5C44AFF65}" srcOrd="0" destOrd="0" presId="urn:microsoft.com/office/officeart/2005/8/layout/hList7"/>
    <dgm:cxn modelId="{3E371FAA-0DF0-432C-A074-0DD009429A1B}" type="presParOf" srcId="{9DA4A005-D21F-46C2-9298-89296C043000}" destId="{FA00FC13-BD44-4CEE-8100-5AEFF27707F3}" srcOrd="1" destOrd="0" presId="urn:microsoft.com/office/officeart/2005/8/layout/hList7"/>
    <dgm:cxn modelId="{53735B8C-1E3B-4B48-A997-9275EC618FA4}" type="presParOf" srcId="{FA00FC13-BD44-4CEE-8100-5AEFF27707F3}" destId="{1387425F-447B-48F7-9E05-757960A70D19}" srcOrd="0" destOrd="0" presId="urn:microsoft.com/office/officeart/2005/8/layout/hList7"/>
    <dgm:cxn modelId="{C6A42927-D504-400F-9221-1439C3C22FAC}" type="presParOf" srcId="{1387425F-447B-48F7-9E05-757960A70D19}" destId="{E8667925-BF89-4EE3-A0B3-DA00C8D5E62C}" srcOrd="0" destOrd="0" presId="urn:microsoft.com/office/officeart/2005/8/layout/hList7"/>
    <dgm:cxn modelId="{BD6D8426-B567-4907-9721-927153AE994F}" type="presParOf" srcId="{1387425F-447B-48F7-9E05-757960A70D19}" destId="{D262A2B2-C063-4FE5-A44E-BAE5CD761302}" srcOrd="1" destOrd="0" presId="urn:microsoft.com/office/officeart/2005/8/layout/hList7"/>
    <dgm:cxn modelId="{410709A8-46B7-4E9D-A7CB-ED448B5E99DC}" type="presParOf" srcId="{1387425F-447B-48F7-9E05-757960A70D19}" destId="{26395E11-7C6E-4DED-8423-213DCE8642CE}" srcOrd="2" destOrd="0" presId="urn:microsoft.com/office/officeart/2005/8/layout/hList7"/>
    <dgm:cxn modelId="{F94694C6-E1BE-4021-91F5-3D39EC797BEA}" type="presParOf" srcId="{1387425F-447B-48F7-9E05-757960A70D19}" destId="{8F0F49FD-0151-4BEB-8FCC-DEC2A17F6C22}" srcOrd="3" destOrd="0" presId="urn:microsoft.com/office/officeart/2005/8/layout/hList7"/>
    <dgm:cxn modelId="{5209BB17-6B7B-462E-AB1B-8E8607A393D0}" type="presParOf" srcId="{FA00FC13-BD44-4CEE-8100-5AEFF27707F3}" destId="{A6B3FE47-4174-4C40-B306-79C251B682A2}" srcOrd="1" destOrd="0" presId="urn:microsoft.com/office/officeart/2005/8/layout/hList7"/>
    <dgm:cxn modelId="{B1D094DC-2B2B-439A-B9DF-4FD23D83BB73}" type="presParOf" srcId="{FA00FC13-BD44-4CEE-8100-5AEFF27707F3}" destId="{30EF1A0F-2EFC-4D8D-86CE-77DBAD3A97A0}" srcOrd="2" destOrd="0" presId="urn:microsoft.com/office/officeart/2005/8/layout/hList7"/>
    <dgm:cxn modelId="{4044A830-2DFE-48B3-8515-115CFA1FA903}" type="presParOf" srcId="{30EF1A0F-2EFC-4D8D-86CE-77DBAD3A97A0}" destId="{09129ABC-A75B-4F01-86BC-6EFEB7E04342}" srcOrd="0" destOrd="0" presId="urn:microsoft.com/office/officeart/2005/8/layout/hList7"/>
    <dgm:cxn modelId="{252DA33A-D6DA-4B22-954C-074BDA12A6E7}" type="presParOf" srcId="{30EF1A0F-2EFC-4D8D-86CE-77DBAD3A97A0}" destId="{AB294FD3-F932-429C-B324-C6E10A4055E8}" srcOrd="1" destOrd="0" presId="urn:microsoft.com/office/officeart/2005/8/layout/hList7"/>
    <dgm:cxn modelId="{4461B0FC-19C6-40A5-816C-A0E43DB601E1}" type="presParOf" srcId="{30EF1A0F-2EFC-4D8D-86CE-77DBAD3A97A0}" destId="{063806B4-7BBF-463C-AEFA-018AC8AC0A9E}" srcOrd="2" destOrd="0" presId="urn:microsoft.com/office/officeart/2005/8/layout/hList7"/>
    <dgm:cxn modelId="{9035092E-D0D5-4E50-91FE-497714C9C160}" type="presParOf" srcId="{30EF1A0F-2EFC-4D8D-86CE-77DBAD3A97A0}" destId="{A1FFB5A8-322C-4297-BE24-CDA843B2A4A6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D8139F8-0176-45F1-8BAD-B3F1BEFC6843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B39B8F47-A21F-4EB4-B71E-E50219FB3D0E}">
      <dgm:prSet phldrT="[Text]"/>
      <dgm:spPr/>
      <dgm:t>
        <a:bodyPr/>
        <a:lstStyle/>
        <a:p>
          <a:r>
            <a:rPr lang="en-US" dirty="0" smtClean="0"/>
            <a:t>Gush </a:t>
          </a:r>
          <a:r>
            <a:rPr lang="en-US" dirty="0" err="1" smtClean="0"/>
            <a:t>Katif</a:t>
          </a:r>
          <a:r>
            <a:rPr lang="en-US" dirty="0" smtClean="0"/>
            <a:t>, 2005</a:t>
          </a:r>
          <a:endParaRPr lang="en-US" dirty="0"/>
        </a:p>
      </dgm:t>
    </dgm:pt>
    <dgm:pt modelId="{B51DAD2B-44B4-49DB-807B-C1E97D1864F9}" type="parTrans" cxnId="{E1B00429-263E-4A07-9A3B-1F8219202EFA}">
      <dgm:prSet/>
      <dgm:spPr/>
    </dgm:pt>
    <dgm:pt modelId="{81E8182A-E652-4DFC-8645-A94D3237C8D8}" type="sibTrans" cxnId="{E1B00429-263E-4A07-9A3B-1F8219202EFA}">
      <dgm:prSet/>
      <dgm:spPr/>
    </dgm:pt>
    <dgm:pt modelId="{B314D208-7C87-4887-87F7-9E7636536ED7}">
      <dgm:prSet/>
      <dgm:spPr/>
      <dgm:t>
        <a:bodyPr/>
        <a:lstStyle/>
        <a:p>
          <a:r>
            <a:rPr lang="en-US" dirty="0" smtClean="0"/>
            <a:t>Jordan, 1994</a:t>
          </a:r>
          <a:endParaRPr lang="en-US" dirty="0"/>
        </a:p>
      </dgm:t>
    </dgm:pt>
    <dgm:pt modelId="{BCB22B31-364B-4F07-A771-CDF30845ADA3}" type="parTrans" cxnId="{8101C9E4-BD1E-416F-AB85-7F3FA7AE3BFE}">
      <dgm:prSet/>
      <dgm:spPr/>
    </dgm:pt>
    <dgm:pt modelId="{38474260-CFE1-44A1-910E-9EAC8F52C802}" type="sibTrans" cxnId="{8101C9E4-BD1E-416F-AB85-7F3FA7AE3BFE}">
      <dgm:prSet/>
      <dgm:spPr/>
    </dgm:pt>
    <dgm:pt modelId="{9DA4A005-D21F-46C2-9298-89296C043000}" type="pres">
      <dgm:prSet presAssocID="{1D8139F8-0176-45F1-8BAD-B3F1BEFC6843}" presName="Name0" presStyleCnt="0">
        <dgm:presLayoutVars>
          <dgm:dir/>
          <dgm:resizeHandles val="exact"/>
        </dgm:presLayoutVars>
      </dgm:prSet>
      <dgm:spPr/>
    </dgm:pt>
    <dgm:pt modelId="{9CA0058F-CD1D-4156-A31B-3DE5C44AFF65}" type="pres">
      <dgm:prSet presAssocID="{1D8139F8-0176-45F1-8BAD-B3F1BEFC6843}" presName="fgShape" presStyleLbl="fgShp" presStyleIdx="0" presStyleCnt="1"/>
      <dgm:spPr/>
    </dgm:pt>
    <dgm:pt modelId="{FA00FC13-BD44-4CEE-8100-5AEFF27707F3}" type="pres">
      <dgm:prSet presAssocID="{1D8139F8-0176-45F1-8BAD-B3F1BEFC6843}" presName="linComp" presStyleCnt="0"/>
      <dgm:spPr/>
    </dgm:pt>
    <dgm:pt modelId="{42EBFDE7-B4E1-4373-83EE-836F298BEA0D}" type="pres">
      <dgm:prSet presAssocID="{B39B8F47-A21F-4EB4-B71E-E50219FB3D0E}" presName="compNode" presStyleCnt="0"/>
      <dgm:spPr/>
    </dgm:pt>
    <dgm:pt modelId="{D9D507D0-A7F5-4194-93A9-B29BFC99AB64}" type="pres">
      <dgm:prSet presAssocID="{B39B8F47-A21F-4EB4-B71E-E50219FB3D0E}" presName="bkgdShape" presStyleLbl="node1" presStyleIdx="0" presStyleCnt="2" custLinFactX="1500" custLinFactNeighborX="100000"/>
      <dgm:spPr/>
      <dgm:t>
        <a:bodyPr/>
        <a:lstStyle/>
        <a:p>
          <a:endParaRPr lang="en-US"/>
        </a:p>
      </dgm:t>
    </dgm:pt>
    <dgm:pt modelId="{FB5C188B-8150-4D03-8791-735552BBD92F}" type="pres">
      <dgm:prSet presAssocID="{B39B8F47-A21F-4EB4-B71E-E50219FB3D0E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9C8B7C-4755-4E96-9937-189619A6B7F7}" type="pres">
      <dgm:prSet presAssocID="{B39B8F47-A21F-4EB4-B71E-E50219FB3D0E}" presName="invisiNode" presStyleLbl="node1" presStyleIdx="0" presStyleCnt="2"/>
      <dgm:spPr/>
    </dgm:pt>
    <dgm:pt modelId="{438642DB-EF16-4FD5-A053-C0FB1BD95A05}" type="pres">
      <dgm:prSet presAssocID="{B39B8F47-A21F-4EB4-B71E-E50219FB3D0E}" presName="imagNode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808CE2A-7E2D-414F-A706-0653F77F7B87}" type="pres">
      <dgm:prSet presAssocID="{81E8182A-E652-4DFC-8645-A94D3237C8D8}" presName="sibTrans" presStyleLbl="sibTrans2D1" presStyleIdx="0" presStyleCnt="0"/>
      <dgm:spPr/>
    </dgm:pt>
    <dgm:pt modelId="{C2A8DF4A-120B-4F0A-A7CB-793E6BEED47C}" type="pres">
      <dgm:prSet presAssocID="{B314D208-7C87-4887-87F7-9E7636536ED7}" presName="compNode" presStyleCnt="0"/>
      <dgm:spPr/>
    </dgm:pt>
    <dgm:pt modelId="{DFCE5B9C-2CC4-4689-A81E-B5D248CEDBCD}" type="pres">
      <dgm:prSet presAssocID="{B314D208-7C87-4887-87F7-9E7636536ED7}" presName="bkgdShape" presStyleLbl="node1" presStyleIdx="1" presStyleCnt="2" custLinFactX="-64375" custLinFactNeighborX="-100000"/>
      <dgm:spPr/>
      <dgm:t>
        <a:bodyPr/>
        <a:lstStyle/>
        <a:p>
          <a:endParaRPr lang="en-US"/>
        </a:p>
      </dgm:t>
    </dgm:pt>
    <dgm:pt modelId="{939860C5-45A4-4B55-A830-08BB011DB9B2}" type="pres">
      <dgm:prSet presAssocID="{B314D208-7C87-4887-87F7-9E7636536ED7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B86488-0E6D-4C86-B939-DE5E4C78027D}" type="pres">
      <dgm:prSet presAssocID="{B314D208-7C87-4887-87F7-9E7636536ED7}" presName="invisiNode" presStyleLbl="node1" presStyleIdx="1" presStyleCnt="2"/>
      <dgm:spPr/>
    </dgm:pt>
    <dgm:pt modelId="{9B7E6C7D-68A7-44E5-B661-9591813ED0A5}" type="pres">
      <dgm:prSet presAssocID="{B314D208-7C87-4887-87F7-9E7636536ED7}" presName="imagNode" presStyleLbl="fgImgPlace1" presStyleIdx="1" presStyleCnt="2" custLinFactX="-100000" custLinFactNeighborX="-185589" custLinFactNeighborY="1737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AFC0C6F8-B0AE-4DDA-A346-5E50FC65E89E}" type="presOf" srcId="{B314D208-7C87-4887-87F7-9E7636536ED7}" destId="{DFCE5B9C-2CC4-4689-A81E-B5D248CEDBCD}" srcOrd="0" destOrd="0" presId="urn:microsoft.com/office/officeart/2005/8/layout/hList7"/>
    <dgm:cxn modelId="{E1B00429-263E-4A07-9A3B-1F8219202EFA}" srcId="{1D8139F8-0176-45F1-8BAD-B3F1BEFC6843}" destId="{B39B8F47-A21F-4EB4-B71E-E50219FB3D0E}" srcOrd="0" destOrd="0" parTransId="{B51DAD2B-44B4-49DB-807B-C1E97D1864F9}" sibTransId="{81E8182A-E652-4DFC-8645-A94D3237C8D8}"/>
    <dgm:cxn modelId="{538E7AC2-789C-4FAF-A940-7CB8509CBF6D}" type="presOf" srcId="{81E8182A-E652-4DFC-8645-A94D3237C8D8}" destId="{C808CE2A-7E2D-414F-A706-0653F77F7B87}" srcOrd="0" destOrd="0" presId="urn:microsoft.com/office/officeart/2005/8/layout/hList7"/>
    <dgm:cxn modelId="{31FB4372-D0FF-478D-9A99-B8B4BB2F1113}" type="presOf" srcId="{B39B8F47-A21F-4EB4-B71E-E50219FB3D0E}" destId="{FB5C188B-8150-4D03-8791-735552BBD92F}" srcOrd="1" destOrd="0" presId="urn:microsoft.com/office/officeart/2005/8/layout/hList7"/>
    <dgm:cxn modelId="{B1BF1BD9-75BC-4E65-B249-926E26E27AE2}" type="presOf" srcId="{B39B8F47-A21F-4EB4-B71E-E50219FB3D0E}" destId="{D9D507D0-A7F5-4194-93A9-B29BFC99AB64}" srcOrd="0" destOrd="0" presId="urn:microsoft.com/office/officeart/2005/8/layout/hList7"/>
    <dgm:cxn modelId="{6221598D-6A1B-4759-868D-59CAC3B505AA}" type="presOf" srcId="{1D8139F8-0176-45F1-8BAD-B3F1BEFC6843}" destId="{9DA4A005-D21F-46C2-9298-89296C043000}" srcOrd="0" destOrd="0" presId="urn:microsoft.com/office/officeart/2005/8/layout/hList7"/>
    <dgm:cxn modelId="{DDCECAC0-288D-4C87-BC6B-21568A09D7F3}" type="presOf" srcId="{B314D208-7C87-4887-87F7-9E7636536ED7}" destId="{939860C5-45A4-4B55-A830-08BB011DB9B2}" srcOrd="1" destOrd="0" presId="urn:microsoft.com/office/officeart/2005/8/layout/hList7"/>
    <dgm:cxn modelId="{8101C9E4-BD1E-416F-AB85-7F3FA7AE3BFE}" srcId="{1D8139F8-0176-45F1-8BAD-B3F1BEFC6843}" destId="{B314D208-7C87-4887-87F7-9E7636536ED7}" srcOrd="1" destOrd="0" parTransId="{BCB22B31-364B-4F07-A771-CDF30845ADA3}" sibTransId="{38474260-CFE1-44A1-910E-9EAC8F52C802}"/>
    <dgm:cxn modelId="{49918E32-6EC4-4C92-B3C6-03A95F86EE65}" type="presParOf" srcId="{9DA4A005-D21F-46C2-9298-89296C043000}" destId="{9CA0058F-CD1D-4156-A31B-3DE5C44AFF65}" srcOrd="0" destOrd="0" presId="urn:microsoft.com/office/officeart/2005/8/layout/hList7"/>
    <dgm:cxn modelId="{FD0178C0-49A5-49FD-9452-7D203DCBBB7F}" type="presParOf" srcId="{9DA4A005-D21F-46C2-9298-89296C043000}" destId="{FA00FC13-BD44-4CEE-8100-5AEFF27707F3}" srcOrd="1" destOrd="0" presId="urn:microsoft.com/office/officeart/2005/8/layout/hList7"/>
    <dgm:cxn modelId="{A1F1CEE9-1E37-41F0-BDB7-5B58191F8A78}" type="presParOf" srcId="{FA00FC13-BD44-4CEE-8100-5AEFF27707F3}" destId="{42EBFDE7-B4E1-4373-83EE-836F298BEA0D}" srcOrd="0" destOrd="0" presId="urn:microsoft.com/office/officeart/2005/8/layout/hList7"/>
    <dgm:cxn modelId="{6EA25AC5-A43C-4696-ABC7-E275C7EDCC25}" type="presParOf" srcId="{42EBFDE7-B4E1-4373-83EE-836F298BEA0D}" destId="{D9D507D0-A7F5-4194-93A9-B29BFC99AB64}" srcOrd="0" destOrd="0" presId="urn:microsoft.com/office/officeart/2005/8/layout/hList7"/>
    <dgm:cxn modelId="{C71E42CC-E649-4F82-8A9A-ABA468921C12}" type="presParOf" srcId="{42EBFDE7-B4E1-4373-83EE-836F298BEA0D}" destId="{FB5C188B-8150-4D03-8791-735552BBD92F}" srcOrd="1" destOrd="0" presId="urn:microsoft.com/office/officeart/2005/8/layout/hList7"/>
    <dgm:cxn modelId="{5823CDF1-CD9F-45D5-97AA-2481D1AB3771}" type="presParOf" srcId="{42EBFDE7-B4E1-4373-83EE-836F298BEA0D}" destId="{B79C8B7C-4755-4E96-9937-189619A6B7F7}" srcOrd="2" destOrd="0" presId="urn:microsoft.com/office/officeart/2005/8/layout/hList7"/>
    <dgm:cxn modelId="{5E8EBB7F-E851-460A-9DB6-D9781230F4BC}" type="presParOf" srcId="{42EBFDE7-B4E1-4373-83EE-836F298BEA0D}" destId="{438642DB-EF16-4FD5-A053-C0FB1BD95A05}" srcOrd="3" destOrd="0" presId="urn:microsoft.com/office/officeart/2005/8/layout/hList7"/>
    <dgm:cxn modelId="{5D356AA5-FAF3-4FE2-BE66-251CE76F2272}" type="presParOf" srcId="{FA00FC13-BD44-4CEE-8100-5AEFF27707F3}" destId="{C808CE2A-7E2D-414F-A706-0653F77F7B87}" srcOrd="1" destOrd="0" presId="urn:microsoft.com/office/officeart/2005/8/layout/hList7"/>
    <dgm:cxn modelId="{989EE95B-848A-4D9D-AFEF-37051E53F62B}" type="presParOf" srcId="{FA00FC13-BD44-4CEE-8100-5AEFF27707F3}" destId="{C2A8DF4A-120B-4F0A-A7CB-793E6BEED47C}" srcOrd="2" destOrd="0" presId="urn:microsoft.com/office/officeart/2005/8/layout/hList7"/>
    <dgm:cxn modelId="{84559961-DF1B-4318-80E4-39B094BBFCCB}" type="presParOf" srcId="{C2A8DF4A-120B-4F0A-A7CB-793E6BEED47C}" destId="{DFCE5B9C-2CC4-4689-A81E-B5D248CEDBCD}" srcOrd="0" destOrd="0" presId="urn:microsoft.com/office/officeart/2005/8/layout/hList7"/>
    <dgm:cxn modelId="{F6152760-9B4F-4852-AFD6-C7BC30DBBAB2}" type="presParOf" srcId="{C2A8DF4A-120B-4F0A-A7CB-793E6BEED47C}" destId="{939860C5-45A4-4B55-A830-08BB011DB9B2}" srcOrd="1" destOrd="0" presId="urn:microsoft.com/office/officeart/2005/8/layout/hList7"/>
    <dgm:cxn modelId="{4067FF87-7F25-4BBD-AD85-F916FC04A713}" type="presParOf" srcId="{C2A8DF4A-120B-4F0A-A7CB-793E6BEED47C}" destId="{03B86488-0E6D-4C86-B939-DE5E4C78027D}" srcOrd="2" destOrd="0" presId="urn:microsoft.com/office/officeart/2005/8/layout/hList7"/>
    <dgm:cxn modelId="{1851EE26-9775-4A6A-BD77-40D4E5FDC965}" type="presParOf" srcId="{C2A8DF4A-120B-4F0A-A7CB-793E6BEED47C}" destId="{9B7E6C7D-68A7-44E5-B661-9591813ED0A5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D8139F8-0176-45F1-8BAD-B3F1BEFC6843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11109C5F-39C3-446B-A750-2432A3FF814C}">
      <dgm:prSet phldrT="[Text]"/>
      <dgm:spPr/>
      <dgm:t>
        <a:bodyPr/>
        <a:lstStyle/>
        <a:p>
          <a:r>
            <a:rPr lang="en-US" dirty="0" smtClean="0"/>
            <a:t>King </a:t>
          </a:r>
          <a:r>
            <a:rPr lang="en-US" dirty="0" err="1" smtClean="0"/>
            <a:t>Hizkiyahu</a:t>
          </a:r>
          <a:r>
            <a:rPr lang="en-US" dirty="0" smtClean="0"/>
            <a:t>, 1000 BCE</a:t>
          </a:r>
          <a:endParaRPr lang="en-US" dirty="0"/>
        </a:p>
      </dgm:t>
    </dgm:pt>
    <dgm:pt modelId="{ADC74BD4-1651-4E3F-AF9F-96B9845F1DA3}" type="parTrans" cxnId="{613B1611-B3D9-4E29-9C51-0CC4BD28BC1A}">
      <dgm:prSet/>
      <dgm:spPr/>
    </dgm:pt>
    <dgm:pt modelId="{7B283E34-48BC-4CA6-AB0A-796842CD5A79}" type="sibTrans" cxnId="{613B1611-B3D9-4E29-9C51-0CC4BD28BC1A}">
      <dgm:prSet/>
      <dgm:spPr/>
    </dgm:pt>
    <dgm:pt modelId="{95C439F7-B992-481D-B2EB-5A02A38F6655}">
      <dgm:prSet/>
      <dgm:spPr/>
      <dgm:t>
        <a:bodyPr/>
        <a:lstStyle/>
        <a:p>
          <a:r>
            <a:rPr lang="en-US" dirty="0" smtClean="0"/>
            <a:t>Almost </a:t>
          </a:r>
        </a:p>
        <a:p>
          <a:r>
            <a:rPr lang="en-US" dirty="0" smtClean="0"/>
            <a:t>Land for Peace</a:t>
          </a:r>
        </a:p>
        <a:p>
          <a:r>
            <a:rPr lang="en-US" dirty="0" smtClean="0"/>
            <a:t>Yitzchak Rabin, Ehud Barak and </a:t>
          </a:r>
          <a:r>
            <a:rPr lang="en-US" dirty="0" err="1" smtClean="0"/>
            <a:t>Yassir</a:t>
          </a:r>
          <a:r>
            <a:rPr lang="en-US" dirty="0" smtClean="0"/>
            <a:t> Arafat</a:t>
          </a:r>
          <a:endParaRPr lang="en-US" dirty="0"/>
        </a:p>
      </dgm:t>
    </dgm:pt>
    <dgm:pt modelId="{3F65D718-CC8D-49D4-BCB4-58497E4D5671}" type="parTrans" cxnId="{6D482996-1C6E-434E-AD2D-DFB084B14B40}">
      <dgm:prSet/>
      <dgm:spPr/>
    </dgm:pt>
    <dgm:pt modelId="{83B039DC-5CF8-48D5-9D3C-D183971CA5F5}" type="sibTrans" cxnId="{6D482996-1C6E-434E-AD2D-DFB084B14B40}">
      <dgm:prSet/>
      <dgm:spPr/>
    </dgm:pt>
    <dgm:pt modelId="{9DA4A005-D21F-46C2-9298-89296C043000}" type="pres">
      <dgm:prSet presAssocID="{1D8139F8-0176-45F1-8BAD-B3F1BEFC6843}" presName="Name0" presStyleCnt="0">
        <dgm:presLayoutVars>
          <dgm:dir/>
          <dgm:resizeHandles val="exact"/>
        </dgm:presLayoutVars>
      </dgm:prSet>
      <dgm:spPr/>
    </dgm:pt>
    <dgm:pt modelId="{9CA0058F-CD1D-4156-A31B-3DE5C44AFF65}" type="pres">
      <dgm:prSet presAssocID="{1D8139F8-0176-45F1-8BAD-B3F1BEFC6843}" presName="fgShape" presStyleLbl="fgShp" presStyleIdx="0" presStyleCnt="1"/>
      <dgm:spPr/>
    </dgm:pt>
    <dgm:pt modelId="{FA00FC13-BD44-4CEE-8100-5AEFF27707F3}" type="pres">
      <dgm:prSet presAssocID="{1D8139F8-0176-45F1-8BAD-B3F1BEFC6843}" presName="linComp" presStyleCnt="0"/>
      <dgm:spPr/>
    </dgm:pt>
    <dgm:pt modelId="{D50579AB-4E57-4362-897D-766177933460}" type="pres">
      <dgm:prSet presAssocID="{95C439F7-B992-481D-B2EB-5A02A38F6655}" presName="compNode" presStyleCnt="0"/>
      <dgm:spPr/>
    </dgm:pt>
    <dgm:pt modelId="{82D8F2EB-62F5-4E4E-9578-FE47CF3C2375}" type="pres">
      <dgm:prSet presAssocID="{95C439F7-B992-481D-B2EB-5A02A38F6655}" presName="bkgdShape" presStyleLbl="node1" presStyleIdx="0" presStyleCnt="2"/>
      <dgm:spPr/>
      <dgm:t>
        <a:bodyPr/>
        <a:lstStyle/>
        <a:p>
          <a:endParaRPr lang="en-US"/>
        </a:p>
      </dgm:t>
    </dgm:pt>
    <dgm:pt modelId="{32C9461C-9A63-476A-8A63-921AB53A85FB}" type="pres">
      <dgm:prSet presAssocID="{95C439F7-B992-481D-B2EB-5A02A38F6655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F54212-F1E1-4493-8C17-124BA145B247}" type="pres">
      <dgm:prSet presAssocID="{95C439F7-B992-481D-B2EB-5A02A38F6655}" presName="invisiNode" presStyleLbl="node1" presStyleIdx="0" presStyleCnt="2"/>
      <dgm:spPr/>
    </dgm:pt>
    <dgm:pt modelId="{1534F419-FAD1-4936-976F-FB97F48E868D}" type="pres">
      <dgm:prSet presAssocID="{95C439F7-B992-481D-B2EB-5A02A38F6655}" presName="imagNode" presStyleLbl="fgImgPlace1" presStyleIdx="0" presStyleCnt="2" custScaleX="17569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6229722-41BD-40DF-B40D-7566B08620D7}" type="pres">
      <dgm:prSet presAssocID="{83B039DC-5CF8-48D5-9D3C-D183971CA5F5}" presName="sibTrans" presStyleLbl="sibTrans2D1" presStyleIdx="0" presStyleCnt="0"/>
      <dgm:spPr/>
    </dgm:pt>
    <dgm:pt modelId="{1387425F-447B-48F7-9E05-757960A70D19}" type="pres">
      <dgm:prSet presAssocID="{11109C5F-39C3-446B-A750-2432A3FF814C}" presName="compNode" presStyleCnt="0"/>
      <dgm:spPr/>
    </dgm:pt>
    <dgm:pt modelId="{E8667925-BF89-4EE3-A0B3-DA00C8D5E62C}" type="pres">
      <dgm:prSet presAssocID="{11109C5F-39C3-446B-A750-2432A3FF814C}" presName="bkgdShape" presStyleLbl="node1" presStyleIdx="1" presStyleCnt="2"/>
      <dgm:spPr/>
      <dgm:t>
        <a:bodyPr/>
        <a:lstStyle/>
        <a:p>
          <a:endParaRPr lang="en-US"/>
        </a:p>
      </dgm:t>
    </dgm:pt>
    <dgm:pt modelId="{D262A2B2-C063-4FE5-A44E-BAE5CD761302}" type="pres">
      <dgm:prSet presAssocID="{11109C5F-39C3-446B-A750-2432A3FF814C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395E11-7C6E-4DED-8423-213DCE8642CE}" type="pres">
      <dgm:prSet presAssocID="{11109C5F-39C3-446B-A750-2432A3FF814C}" presName="invisiNode" presStyleLbl="node1" presStyleIdx="1" presStyleCnt="2"/>
      <dgm:spPr/>
    </dgm:pt>
    <dgm:pt modelId="{8F0F49FD-0151-4BEB-8FCC-DEC2A17F6C22}" type="pres">
      <dgm:prSet presAssocID="{11109C5F-39C3-446B-A750-2432A3FF814C}" presName="imagNode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6D482996-1C6E-434E-AD2D-DFB084B14B40}" srcId="{1D8139F8-0176-45F1-8BAD-B3F1BEFC6843}" destId="{95C439F7-B992-481D-B2EB-5A02A38F6655}" srcOrd="0" destOrd="0" parTransId="{3F65D718-CC8D-49D4-BCB4-58497E4D5671}" sibTransId="{83B039DC-5CF8-48D5-9D3C-D183971CA5F5}"/>
    <dgm:cxn modelId="{9B3404EA-9329-4B4A-96BE-925F5E7B65B7}" type="presOf" srcId="{95C439F7-B992-481D-B2EB-5A02A38F6655}" destId="{82D8F2EB-62F5-4E4E-9578-FE47CF3C2375}" srcOrd="0" destOrd="0" presId="urn:microsoft.com/office/officeart/2005/8/layout/hList7"/>
    <dgm:cxn modelId="{66FB93D2-B6C7-43A9-AE9A-725A086068A5}" type="presOf" srcId="{11109C5F-39C3-446B-A750-2432A3FF814C}" destId="{E8667925-BF89-4EE3-A0B3-DA00C8D5E62C}" srcOrd="0" destOrd="0" presId="urn:microsoft.com/office/officeart/2005/8/layout/hList7"/>
    <dgm:cxn modelId="{03295699-2161-4C16-9AF4-51A55D277C46}" type="presOf" srcId="{1D8139F8-0176-45F1-8BAD-B3F1BEFC6843}" destId="{9DA4A005-D21F-46C2-9298-89296C043000}" srcOrd="0" destOrd="0" presId="urn:microsoft.com/office/officeart/2005/8/layout/hList7"/>
    <dgm:cxn modelId="{16AB87EA-1FE2-4666-8C26-46DBF9B08735}" type="presOf" srcId="{11109C5F-39C3-446B-A750-2432A3FF814C}" destId="{D262A2B2-C063-4FE5-A44E-BAE5CD761302}" srcOrd="1" destOrd="0" presId="urn:microsoft.com/office/officeart/2005/8/layout/hList7"/>
    <dgm:cxn modelId="{613B1611-B3D9-4E29-9C51-0CC4BD28BC1A}" srcId="{1D8139F8-0176-45F1-8BAD-B3F1BEFC6843}" destId="{11109C5F-39C3-446B-A750-2432A3FF814C}" srcOrd="1" destOrd="0" parTransId="{ADC74BD4-1651-4E3F-AF9F-96B9845F1DA3}" sibTransId="{7B283E34-48BC-4CA6-AB0A-796842CD5A79}"/>
    <dgm:cxn modelId="{586D5103-119A-4A14-8807-016DE5BB530C}" type="presOf" srcId="{95C439F7-B992-481D-B2EB-5A02A38F6655}" destId="{32C9461C-9A63-476A-8A63-921AB53A85FB}" srcOrd="1" destOrd="0" presId="urn:microsoft.com/office/officeart/2005/8/layout/hList7"/>
    <dgm:cxn modelId="{BF8EB141-1A41-48ED-916F-C2B7567C1EF4}" type="presOf" srcId="{83B039DC-5CF8-48D5-9D3C-D183971CA5F5}" destId="{06229722-41BD-40DF-B40D-7566B08620D7}" srcOrd="0" destOrd="0" presId="urn:microsoft.com/office/officeart/2005/8/layout/hList7"/>
    <dgm:cxn modelId="{3257B1E2-6596-4A8A-B004-9EEA3C407BE1}" type="presParOf" srcId="{9DA4A005-D21F-46C2-9298-89296C043000}" destId="{9CA0058F-CD1D-4156-A31B-3DE5C44AFF65}" srcOrd="0" destOrd="0" presId="urn:microsoft.com/office/officeart/2005/8/layout/hList7"/>
    <dgm:cxn modelId="{3C429387-60E2-44ED-AAA1-6CA8954A5F3B}" type="presParOf" srcId="{9DA4A005-D21F-46C2-9298-89296C043000}" destId="{FA00FC13-BD44-4CEE-8100-5AEFF27707F3}" srcOrd="1" destOrd="0" presId="urn:microsoft.com/office/officeart/2005/8/layout/hList7"/>
    <dgm:cxn modelId="{88A56D34-0891-4040-9742-6015CDC2F703}" type="presParOf" srcId="{FA00FC13-BD44-4CEE-8100-5AEFF27707F3}" destId="{D50579AB-4E57-4362-897D-766177933460}" srcOrd="0" destOrd="0" presId="urn:microsoft.com/office/officeart/2005/8/layout/hList7"/>
    <dgm:cxn modelId="{E00EED18-3714-443B-BE09-063D31391202}" type="presParOf" srcId="{D50579AB-4E57-4362-897D-766177933460}" destId="{82D8F2EB-62F5-4E4E-9578-FE47CF3C2375}" srcOrd="0" destOrd="0" presId="urn:microsoft.com/office/officeart/2005/8/layout/hList7"/>
    <dgm:cxn modelId="{81B13F3C-56A8-45DB-987E-22016B8DEAE8}" type="presParOf" srcId="{D50579AB-4E57-4362-897D-766177933460}" destId="{32C9461C-9A63-476A-8A63-921AB53A85FB}" srcOrd="1" destOrd="0" presId="urn:microsoft.com/office/officeart/2005/8/layout/hList7"/>
    <dgm:cxn modelId="{F2DBD9A7-0526-4B3A-ABB1-7150FC6EC795}" type="presParOf" srcId="{D50579AB-4E57-4362-897D-766177933460}" destId="{C1F54212-F1E1-4493-8C17-124BA145B247}" srcOrd="2" destOrd="0" presId="urn:microsoft.com/office/officeart/2005/8/layout/hList7"/>
    <dgm:cxn modelId="{57B61CD1-D1B5-4A0B-BE05-B6A632A19BAA}" type="presParOf" srcId="{D50579AB-4E57-4362-897D-766177933460}" destId="{1534F419-FAD1-4936-976F-FB97F48E868D}" srcOrd="3" destOrd="0" presId="urn:microsoft.com/office/officeart/2005/8/layout/hList7"/>
    <dgm:cxn modelId="{42D46146-3A53-47F6-9354-E42896CE3495}" type="presParOf" srcId="{FA00FC13-BD44-4CEE-8100-5AEFF27707F3}" destId="{06229722-41BD-40DF-B40D-7566B08620D7}" srcOrd="1" destOrd="0" presId="urn:microsoft.com/office/officeart/2005/8/layout/hList7"/>
    <dgm:cxn modelId="{BD527573-16B7-4252-800D-7DB03F1D5493}" type="presParOf" srcId="{FA00FC13-BD44-4CEE-8100-5AEFF27707F3}" destId="{1387425F-447B-48F7-9E05-757960A70D19}" srcOrd="2" destOrd="0" presId="urn:microsoft.com/office/officeart/2005/8/layout/hList7"/>
    <dgm:cxn modelId="{96CE8483-1273-4225-AAC7-57397B70CD6D}" type="presParOf" srcId="{1387425F-447B-48F7-9E05-757960A70D19}" destId="{E8667925-BF89-4EE3-A0B3-DA00C8D5E62C}" srcOrd="0" destOrd="0" presId="urn:microsoft.com/office/officeart/2005/8/layout/hList7"/>
    <dgm:cxn modelId="{B8C71F05-1CEA-4096-9FBC-6ACC023E094C}" type="presParOf" srcId="{1387425F-447B-48F7-9E05-757960A70D19}" destId="{D262A2B2-C063-4FE5-A44E-BAE5CD761302}" srcOrd="1" destOrd="0" presId="urn:microsoft.com/office/officeart/2005/8/layout/hList7"/>
    <dgm:cxn modelId="{1DCB1D72-4F12-4298-A2E8-75772AF14B48}" type="presParOf" srcId="{1387425F-447B-48F7-9E05-757960A70D19}" destId="{26395E11-7C6E-4DED-8423-213DCE8642CE}" srcOrd="2" destOrd="0" presId="urn:microsoft.com/office/officeart/2005/8/layout/hList7"/>
    <dgm:cxn modelId="{3F272E35-F259-4FCF-9C4D-1F87990710B6}" type="presParOf" srcId="{1387425F-447B-48F7-9E05-757960A70D19}" destId="{8F0F49FD-0151-4BEB-8FCC-DEC2A17F6C2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CB9D11-DAC1-4EF7-9CC7-3BD93A47B458}">
      <dsp:nvSpPr>
        <dsp:cNvPr id="0" name=""/>
        <dsp:cNvSpPr/>
      </dsp:nvSpPr>
      <dsp:spPr>
        <a:xfrm rot="21300000">
          <a:off x="25254" y="1794666"/>
          <a:ext cx="8179091" cy="936629"/>
        </a:xfrm>
        <a:prstGeom prst="mathMinus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453DBB-AD65-476A-9696-85B041CA17F6}">
      <dsp:nvSpPr>
        <dsp:cNvPr id="0" name=""/>
        <dsp:cNvSpPr/>
      </dsp:nvSpPr>
      <dsp:spPr>
        <a:xfrm>
          <a:off x="987552" y="226298"/>
          <a:ext cx="2468880" cy="1810385"/>
        </a:xfrm>
        <a:prstGeom prst="downArrow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087C0C-BF69-4A99-A098-C86C240E3087}">
      <dsp:nvSpPr>
        <dsp:cNvPr id="0" name=""/>
        <dsp:cNvSpPr/>
      </dsp:nvSpPr>
      <dsp:spPr>
        <a:xfrm>
          <a:off x="4361687" y="0"/>
          <a:ext cx="2633472" cy="1900904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Exchange</a:t>
          </a:r>
          <a:endParaRPr lang="en-US" sz="4000" kern="1200" dirty="0"/>
        </a:p>
      </dsp:txBody>
      <dsp:txXfrm>
        <a:off x="4361687" y="0"/>
        <a:ext cx="2633472" cy="1900904"/>
      </dsp:txXfrm>
    </dsp:sp>
    <dsp:sp modelId="{5610BA92-4166-4852-9259-DD943E074821}">
      <dsp:nvSpPr>
        <dsp:cNvPr id="0" name=""/>
        <dsp:cNvSpPr/>
      </dsp:nvSpPr>
      <dsp:spPr>
        <a:xfrm>
          <a:off x="4773168" y="2489279"/>
          <a:ext cx="2468880" cy="1810385"/>
        </a:xfrm>
        <a:prstGeom prst="upArrow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CAB4B0-C151-411D-B54F-B41B47EF91DE}">
      <dsp:nvSpPr>
        <dsp:cNvPr id="0" name=""/>
        <dsp:cNvSpPr/>
      </dsp:nvSpPr>
      <dsp:spPr>
        <a:xfrm>
          <a:off x="1234440" y="2625058"/>
          <a:ext cx="2633472" cy="1900904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Maintain</a:t>
          </a:r>
          <a:endParaRPr lang="en-US" sz="4000" kern="1200" dirty="0"/>
        </a:p>
      </dsp:txBody>
      <dsp:txXfrm>
        <a:off x="1234440" y="2625058"/>
        <a:ext cx="2633472" cy="19009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2C0B4B-FFCD-4C0A-A1AE-3D3F239EB7C5}">
      <dsp:nvSpPr>
        <dsp:cNvPr id="0" name=""/>
        <dsp:cNvSpPr/>
      </dsp:nvSpPr>
      <dsp:spPr>
        <a:xfrm>
          <a:off x="2971811" y="533402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4100" kern="1200" dirty="0" smtClean="0"/>
            <a:t>פיקוח נפש</a:t>
          </a:r>
          <a:endParaRPr lang="en-US" sz="4100" kern="1200" dirty="0"/>
        </a:p>
      </dsp:txBody>
      <dsp:txXfrm>
        <a:off x="2971811" y="533402"/>
        <a:ext cx="2571749" cy="1543050"/>
      </dsp:txXfrm>
    </dsp:sp>
    <dsp:sp modelId="{A33AE749-28DD-4337-A239-D3128F7EA81C}">
      <dsp:nvSpPr>
        <dsp:cNvPr id="0" name=""/>
        <dsp:cNvSpPr/>
      </dsp:nvSpPr>
      <dsp:spPr>
        <a:xfrm>
          <a:off x="228602" y="533402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4100" kern="1200" dirty="0" smtClean="0"/>
            <a:t>לא תחנם</a:t>
          </a:r>
          <a:endParaRPr lang="en-US" sz="4100" kern="1200" dirty="0"/>
        </a:p>
      </dsp:txBody>
      <dsp:txXfrm>
        <a:off x="228602" y="533402"/>
        <a:ext cx="2571749" cy="1543050"/>
      </dsp:txXfrm>
    </dsp:sp>
    <dsp:sp modelId="{4570C157-00BD-49D1-AD99-4B99E62D3889}">
      <dsp:nvSpPr>
        <dsp:cNvPr id="0" name=""/>
        <dsp:cNvSpPr/>
      </dsp:nvSpPr>
      <dsp:spPr>
        <a:xfrm>
          <a:off x="5657850" y="533402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4100" kern="1200" dirty="0" smtClean="0"/>
            <a:t>קדושת הארץ</a:t>
          </a:r>
          <a:endParaRPr lang="en-US" sz="4100" kern="1200" dirty="0"/>
        </a:p>
      </dsp:txBody>
      <dsp:txXfrm>
        <a:off x="5657850" y="533402"/>
        <a:ext cx="2571749" cy="1543050"/>
      </dsp:txXfrm>
    </dsp:sp>
    <dsp:sp modelId="{43DCCCCA-0337-46B8-A954-832D1F2565DC}">
      <dsp:nvSpPr>
        <dsp:cNvPr id="0" name=""/>
        <dsp:cNvSpPr/>
      </dsp:nvSpPr>
      <dsp:spPr>
        <a:xfrm>
          <a:off x="1414462" y="2391569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Historical Precedents</a:t>
          </a:r>
          <a:endParaRPr lang="en-US" sz="4100" kern="1200" dirty="0"/>
        </a:p>
      </dsp:txBody>
      <dsp:txXfrm>
        <a:off x="1414462" y="2391569"/>
        <a:ext cx="2571749" cy="1543050"/>
      </dsp:txXfrm>
    </dsp:sp>
    <dsp:sp modelId="{321D8C62-DCCE-4ACC-8BF2-1E0FF4370A60}">
      <dsp:nvSpPr>
        <dsp:cNvPr id="0" name=""/>
        <dsp:cNvSpPr/>
      </dsp:nvSpPr>
      <dsp:spPr>
        <a:xfrm>
          <a:off x="4243387" y="2391569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morale</a:t>
          </a:r>
          <a:endParaRPr lang="en-US" sz="4100" kern="1200" dirty="0"/>
        </a:p>
      </dsp:txBody>
      <dsp:txXfrm>
        <a:off x="4243387" y="2391569"/>
        <a:ext cx="2571749" cy="154305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1E419A-492E-441E-A1F5-9DF44777C7CE}">
      <dsp:nvSpPr>
        <dsp:cNvPr id="0" name=""/>
        <dsp:cNvSpPr/>
      </dsp:nvSpPr>
      <dsp:spPr>
        <a:xfrm>
          <a:off x="4306" y="1406628"/>
          <a:ext cx="3425411" cy="17127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4900" kern="1200" dirty="0" smtClean="0"/>
            <a:t>פיקוח נפש</a:t>
          </a:r>
          <a:endParaRPr lang="en-US" sz="4900" kern="1200" dirty="0" smtClean="0"/>
        </a:p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Protect by</a:t>
          </a:r>
          <a:endParaRPr lang="en-US" sz="4900" kern="1200" dirty="0"/>
        </a:p>
      </dsp:txBody>
      <dsp:txXfrm>
        <a:off x="4306" y="1406628"/>
        <a:ext cx="3425411" cy="1712705"/>
      </dsp:txXfrm>
    </dsp:sp>
    <dsp:sp modelId="{A3845FE3-1C34-4B31-BD5F-D0B2DD031322}">
      <dsp:nvSpPr>
        <dsp:cNvPr id="0" name=""/>
        <dsp:cNvSpPr/>
      </dsp:nvSpPr>
      <dsp:spPr>
        <a:xfrm rot="19457599">
          <a:off x="3271118" y="1736520"/>
          <a:ext cx="1687362" cy="68115"/>
        </a:xfrm>
        <a:custGeom>
          <a:avLst/>
          <a:gdLst/>
          <a:ahLst/>
          <a:cxnLst/>
          <a:rect l="0" t="0" r="0" b="0"/>
          <a:pathLst>
            <a:path>
              <a:moveTo>
                <a:pt x="0" y="34057"/>
              </a:moveTo>
              <a:lnTo>
                <a:pt x="1687362" y="34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 rot="19457599">
        <a:off x="4072615" y="1728394"/>
        <a:ext cx="84368" cy="84368"/>
      </dsp:txXfrm>
    </dsp:sp>
    <dsp:sp modelId="{788ABA0D-9649-4E50-93D9-E66BE98FBC7B}">
      <dsp:nvSpPr>
        <dsp:cNvPr id="0" name=""/>
        <dsp:cNvSpPr/>
      </dsp:nvSpPr>
      <dsp:spPr>
        <a:xfrm>
          <a:off x="4799882" y="421822"/>
          <a:ext cx="3425411" cy="17127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------?</a:t>
          </a:r>
          <a:endParaRPr lang="en-US" sz="4900" kern="1200" dirty="0"/>
        </a:p>
      </dsp:txBody>
      <dsp:txXfrm>
        <a:off x="4799882" y="421822"/>
        <a:ext cx="3425411" cy="1712705"/>
      </dsp:txXfrm>
    </dsp:sp>
    <dsp:sp modelId="{3C8AA727-C851-4178-B030-AA7E241D5E8F}">
      <dsp:nvSpPr>
        <dsp:cNvPr id="0" name=""/>
        <dsp:cNvSpPr/>
      </dsp:nvSpPr>
      <dsp:spPr>
        <a:xfrm rot="2142401">
          <a:off x="3271118" y="2721326"/>
          <a:ext cx="1687362" cy="68115"/>
        </a:xfrm>
        <a:custGeom>
          <a:avLst/>
          <a:gdLst/>
          <a:ahLst/>
          <a:cxnLst/>
          <a:rect l="0" t="0" r="0" b="0"/>
          <a:pathLst>
            <a:path>
              <a:moveTo>
                <a:pt x="0" y="34057"/>
              </a:moveTo>
              <a:lnTo>
                <a:pt x="1687362" y="34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 rot="2142401">
        <a:off x="4072615" y="2713200"/>
        <a:ext cx="84368" cy="84368"/>
      </dsp:txXfrm>
    </dsp:sp>
    <dsp:sp modelId="{B623BFA6-364A-4365-B501-1CB65ADF5505}">
      <dsp:nvSpPr>
        <dsp:cNvPr id="0" name=""/>
        <dsp:cNvSpPr/>
      </dsp:nvSpPr>
      <dsp:spPr>
        <a:xfrm>
          <a:off x="4799882" y="2391434"/>
          <a:ext cx="3425411" cy="17127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-------?</a:t>
          </a:r>
          <a:endParaRPr lang="en-US" sz="4900" kern="1200" dirty="0"/>
        </a:p>
      </dsp:txBody>
      <dsp:txXfrm>
        <a:off x="4799882" y="2391434"/>
        <a:ext cx="3425411" cy="171270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667925-BF89-4EE3-A0B3-DA00C8D5E62C}">
      <dsp:nvSpPr>
        <dsp:cNvPr id="0" name=""/>
        <dsp:cNvSpPr/>
      </dsp:nvSpPr>
      <dsp:spPr>
        <a:xfrm>
          <a:off x="3536" y="0"/>
          <a:ext cx="4050506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298704" rIns="298704" bIns="298704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Jerusalem, 70 BCE</a:t>
          </a:r>
          <a:endParaRPr lang="en-US" sz="4200" kern="1200" dirty="0"/>
        </a:p>
      </dsp:txBody>
      <dsp:txXfrm>
        <a:off x="3536" y="1810385"/>
        <a:ext cx="4050506" cy="1810385"/>
      </dsp:txXfrm>
    </dsp:sp>
    <dsp:sp modelId="{8F0F49FD-0151-4BEB-8FCC-DEC2A17F6C22}">
      <dsp:nvSpPr>
        <dsp:cNvPr id="0" name=""/>
        <dsp:cNvSpPr/>
      </dsp:nvSpPr>
      <dsp:spPr>
        <a:xfrm>
          <a:off x="1275216" y="271557"/>
          <a:ext cx="1507145" cy="150714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129ABC-A75B-4F01-86BC-6EFEB7E04342}">
      <dsp:nvSpPr>
        <dsp:cNvPr id="0" name=""/>
        <dsp:cNvSpPr/>
      </dsp:nvSpPr>
      <dsp:spPr>
        <a:xfrm>
          <a:off x="4175557" y="0"/>
          <a:ext cx="4050506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298704" rIns="298704" bIns="298704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Egypt/Sinai Peninsula, 1979</a:t>
          </a:r>
          <a:endParaRPr lang="en-US" sz="4200" kern="1200" dirty="0"/>
        </a:p>
      </dsp:txBody>
      <dsp:txXfrm>
        <a:off x="4175557" y="1810385"/>
        <a:ext cx="4050506" cy="1810385"/>
      </dsp:txXfrm>
    </dsp:sp>
    <dsp:sp modelId="{A1FFB5A8-322C-4297-BE24-CDA843B2A4A6}">
      <dsp:nvSpPr>
        <dsp:cNvPr id="0" name=""/>
        <dsp:cNvSpPr/>
      </dsp:nvSpPr>
      <dsp:spPr>
        <a:xfrm>
          <a:off x="5447237" y="271557"/>
          <a:ext cx="1507145" cy="150714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A0058F-CD1D-4156-A31B-3DE5C44AFF65}">
      <dsp:nvSpPr>
        <dsp:cNvPr id="0" name=""/>
        <dsp:cNvSpPr/>
      </dsp:nvSpPr>
      <dsp:spPr>
        <a:xfrm>
          <a:off x="329183" y="3620770"/>
          <a:ext cx="7571232" cy="67889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D507D0-A7F5-4194-93A9-B29BFC99AB64}">
      <dsp:nvSpPr>
        <dsp:cNvPr id="0" name=""/>
        <dsp:cNvSpPr/>
      </dsp:nvSpPr>
      <dsp:spPr>
        <a:xfrm>
          <a:off x="4114800" y="0"/>
          <a:ext cx="4050506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Gush </a:t>
          </a:r>
          <a:r>
            <a:rPr lang="en-US" sz="4400" kern="1200" dirty="0" err="1" smtClean="0"/>
            <a:t>Katif</a:t>
          </a:r>
          <a:r>
            <a:rPr lang="en-US" sz="4400" kern="1200" dirty="0" smtClean="0"/>
            <a:t>, 2005</a:t>
          </a:r>
          <a:endParaRPr lang="en-US" sz="4400" kern="1200" dirty="0"/>
        </a:p>
      </dsp:txBody>
      <dsp:txXfrm>
        <a:off x="4114800" y="1810385"/>
        <a:ext cx="4050506" cy="1810385"/>
      </dsp:txXfrm>
    </dsp:sp>
    <dsp:sp modelId="{438642DB-EF16-4FD5-A053-C0FB1BD95A05}">
      <dsp:nvSpPr>
        <dsp:cNvPr id="0" name=""/>
        <dsp:cNvSpPr/>
      </dsp:nvSpPr>
      <dsp:spPr>
        <a:xfrm>
          <a:off x="1275216" y="271557"/>
          <a:ext cx="1507145" cy="150714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CE5B9C-2CC4-4689-A81E-B5D248CEDBCD}">
      <dsp:nvSpPr>
        <dsp:cNvPr id="0" name=""/>
        <dsp:cNvSpPr/>
      </dsp:nvSpPr>
      <dsp:spPr>
        <a:xfrm>
          <a:off x="0" y="0"/>
          <a:ext cx="4050506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Jordan, 1994</a:t>
          </a:r>
          <a:endParaRPr lang="en-US" sz="4400" kern="1200" dirty="0"/>
        </a:p>
      </dsp:txBody>
      <dsp:txXfrm>
        <a:off x="0" y="1810385"/>
        <a:ext cx="4050506" cy="1810385"/>
      </dsp:txXfrm>
    </dsp:sp>
    <dsp:sp modelId="{9B7E6C7D-68A7-44E5-B661-9591813ED0A5}">
      <dsp:nvSpPr>
        <dsp:cNvPr id="0" name=""/>
        <dsp:cNvSpPr/>
      </dsp:nvSpPr>
      <dsp:spPr>
        <a:xfrm>
          <a:off x="1142995" y="533394"/>
          <a:ext cx="1507145" cy="150714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A0058F-CD1D-4156-A31B-3DE5C44AFF65}">
      <dsp:nvSpPr>
        <dsp:cNvPr id="0" name=""/>
        <dsp:cNvSpPr/>
      </dsp:nvSpPr>
      <dsp:spPr>
        <a:xfrm>
          <a:off x="329183" y="3620770"/>
          <a:ext cx="7571232" cy="67889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D8F2EB-62F5-4E4E-9578-FE47CF3C2375}">
      <dsp:nvSpPr>
        <dsp:cNvPr id="0" name=""/>
        <dsp:cNvSpPr/>
      </dsp:nvSpPr>
      <dsp:spPr>
        <a:xfrm>
          <a:off x="3536" y="0"/>
          <a:ext cx="4050506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Almost 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Land for Peace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Yitzchak Rabin, Ehud Barak and </a:t>
          </a:r>
          <a:r>
            <a:rPr lang="en-US" sz="2300" kern="1200" dirty="0" err="1" smtClean="0"/>
            <a:t>Yassir</a:t>
          </a:r>
          <a:r>
            <a:rPr lang="en-US" sz="2300" kern="1200" dirty="0" smtClean="0"/>
            <a:t> Arafat</a:t>
          </a:r>
          <a:endParaRPr lang="en-US" sz="2300" kern="1200" dirty="0"/>
        </a:p>
      </dsp:txBody>
      <dsp:txXfrm>
        <a:off x="3536" y="1810385"/>
        <a:ext cx="4050506" cy="1810385"/>
      </dsp:txXfrm>
    </dsp:sp>
    <dsp:sp modelId="{1534F419-FAD1-4936-976F-FB97F48E868D}">
      <dsp:nvSpPr>
        <dsp:cNvPr id="0" name=""/>
        <dsp:cNvSpPr/>
      </dsp:nvSpPr>
      <dsp:spPr>
        <a:xfrm>
          <a:off x="704776" y="271557"/>
          <a:ext cx="2648024" cy="150714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667925-BF89-4EE3-A0B3-DA00C8D5E62C}">
      <dsp:nvSpPr>
        <dsp:cNvPr id="0" name=""/>
        <dsp:cNvSpPr/>
      </dsp:nvSpPr>
      <dsp:spPr>
        <a:xfrm>
          <a:off x="4175557" y="0"/>
          <a:ext cx="4050506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King </a:t>
          </a:r>
          <a:r>
            <a:rPr lang="en-US" sz="2300" kern="1200" dirty="0" err="1" smtClean="0"/>
            <a:t>Hizkiyahu</a:t>
          </a:r>
          <a:r>
            <a:rPr lang="en-US" sz="2300" kern="1200" dirty="0" smtClean="0"/>
            <a:t>, 1000 BCE</a:t>
          </a:r>
          <a:endParaRPr lang="en-US" sz="2300" kern="1200" dirty="0"/>
        </a:p>
      </dsp:txBody>
      <dsp:txXfrm>
        <a:off x="4175557" y="1810385"/>
        <a:ext cx="4050506" cy="1810385"/>
      </dsp:txXfrm>
    </dsp:sp>
    <dsp:sp modelId="{8F0F49FD-0151-4BEB-8FCC-DEC2A17F6C22}">
      <dsp:nvSpPr>
        <dsp:cNvPr id="0" name=""/>
        <dsp:cNvSpPr/>
      </dsp:nvSpPr>
      <dsp:spPr>
        <a:xfrm>
          <a:off x="5447237" y="271557"/>
          <a:ext cx="1507145" cy="150714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A0058F-CD1D-4156-A31B-3DE5C44AFF65}">
      <dsp:nvSpPr>
        <dsp:cNvPr id="0" name=""/>
        <dsp:cNvSpPr/>
      </dsp:nvSpPr>
      <dsp:spPr>
        <a:xfrm>
          <a:off x="329183" y="3620770"/>
          <a:ext cx="7571232" cy="67889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96B914-8DEC-40A4-8D7B-AB30401C953E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5D6ED9-8249-4B2E-9864-F71F89A089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D6ED9-8249-4B2E-9864-F71F89A0891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 </a:t>
            </a:r>
            <a:r>
              <a:rPr lang="en-US" dirty="0" err="1" smtClean="0"/>
              <a:t>techanem</a:t>
            </a:r>
            <a:r>
              <a:rPr lang="en-US" dirty="0" smtClean="0"/>
              <a:t> – Israel has different set of laws than other countries.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D6ED9-8249-4B2E-9864-F71F89A0891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Shulchan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Aruch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Orach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Chayim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section 329.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D6ED9-8249-4B2E-9864-F71F89A0891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704D-5216-4D4F-BA4F-CCC488B2810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F0F0-12BF-4C0D-AA84-FC9FB01EA1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704D-5216-4D4F-BA4F-CCC488B2810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F0F0-12BF-4C0D-AA84-FC9FB01EA1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704D-5216-4D4F-BA4F-CCC488B2810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F0F0-12BF-4C0D-AA84-FC9FB01EA1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704D-5216-4D4F-BA4F-CCC488B2810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F0F0-12BF-4C0D-AA84-FC9FB01EA1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704D-5216-4D4F-BA4F-CCC488B2810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F0F0-12BF-4C0D-AA84-FC9FB01EA1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704D-5216-4D4F-BA4F-CCC488B2810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F0F0-12BF-4C0D-AA84-FC9FB01EA1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704D-5216-4D4F-BA4F-CCC488B2810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F0F0-12BF-4C0D-AA84-FC9FB01EA1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704D-5216-4D4F-BA4F-CCC488B2810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F0F0-12BF-4C0D-AA84-FC9FB01EA1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704D-5216-4D4F-BA4F-CCC488B2810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F0F0-12BF-4C0D-AA84-FC9FB01EA1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704D-5216-4D4F-BA4F-CCC488B2810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F0F0-12BF-4C0D-AA84-FC9FB01EA1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704D-5216-4D4F-BA4F-CCC488B2810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F0F0-12BF-4C0D-AA84-FC9FB01EA1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0704D-5216-4D4F-BA4F-CCC488B2810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5F0F0-12BF-4C0D-AA84-FC9FB01EA1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4495800"/>
            <a:ext cx="5943600" cy="1470025"/>
          </a:xfrm>
        </p:spPr>
        <p:txBody>
          <a:bodyPr/>
          <a:lstStyle/>
          <a:p>
            <a:r>
              <a:rPr lang="en-US" dirty="0" smtClean="0"/>
              <a:t>Land for Peace?</a:t>
            </a:r>
            <a:endParaRPr lang="en-US" dirty="0"/>
          </a:p>
        </p:txBody>
      </p:sp>
      <p:pic>
        <p:nvPicPr>
          <p:cNvPr id="4" name="Picture 3" descr="tug of war for Isra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2600" y="914400"/>
            <a:ext cx="5486400" cy="3267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05000"/>
            <a:ext cx="3200400" cy="3535362"/>
          </a:xfrm>
        </p:spPr>
        <p:txBody>
          <a:bodyPr>
            <a:normAutofit/>
          </a:bodyPr>
          <a:lstStyle/>
          <a:p>
            <a:r>
              <a:rPr lang="en-US" dirty="0" smtClean="0"/>
              <a:t>Do these laws </a:t>
            </a:r>
            <a:br>
              <a:rPr lang="en-US" dirty="0" smtClean="0"/>
            </a:br>
            <a:r>
              <a:rPr lang="en-US" dirty="0" smtClean="0"/>
              <a:t>apply to other countries?</a:t>
            </a:r>
            <a:endParaRPr lang="en-US" dirty="0"/>
          </a:p>
        </p:txBody>
      </p:sp>
      <p:pic>
        <p:nvPicPr>
          <p:cNvPr id="4" name="Content Placeholder 3" descr="conquest map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352800" y="1600200"/>
            <a:ext cx="2923603" cy="4525963"/>
          </a:xfrm>
        </p:spPr>
      </p:pic>
      <p:sp>
        <p:nvSpPr>
          <p:cNvPr id="6" name="Rectangle 5"/>
          <p:cNvSpPr/>
          <p:nvPr/>
        </p:nvSpPr>
        <p:spPr>
          <a:xfrm>
            <a:off x="6629400" y="1905000"/>
            <a:ext cx="1905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What does this tell us about the Land of Israel?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4343400" cy="2898775"/>
          </a:xfrm>
        </p:spPr>
        <p:txBody>
          <a:bodyPr>
            <a:normAutofit/>
          </a:bodyPr>
          <a:lstStyle/>
          <a:p>
            <a:r>
              <a:rPr lang="en-US" dirty="0" smtClean="0"/>
              <a:t>Part II: </a:t>
            </a:r>
            <a:br>
              <a:rPr lang="en-US" dirty="0" smtClean="0"/>
            </a:br>
            <a:r>
              <a:rPr lang="en-US" dirty="0" smtClean="0"/>
              <a:t>Land for Peace: </a:t>
            </a:r>
            <a:br>
              <a:rPr lang="en-US" dirty="0" smtClean="0"/>
            </a:br>
            <a:r>
              <a:rPr lang="en-US" dirty="0" smtClean="0"/>
              <a:t>Why or</a:t>
            </a:r>
            <a:br>
              <a:rPr lang="en-US" dirty="0" smtClean="0"/>
            </a:br>
            <a:r>
              <a:rPr lang="en-US" dirty="0" smtClean="0"/>
              <a:t> why not?</a:t>
            </a:r>
            <a:endParaRPr lang="en-US" dirty="0"/>
          </a:p>
        </p:txBody>
      </p:sp>
      <p:pic>
        <p:nvPicPr>
          <p:cNvPr id="4" name="Picture 3" descr="sinai peninsu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1600200"/>
            <a:ext cx="2200275" cy="36335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219200"/>
            <a:ext cx="4267200" cy="4191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A </a:t>
            </a:r>
            <a:r>
              <a:rPr lang="en-US" dirty="0"/>
              <a:t>hostile army attacks you, or threatens to attack you, and demands a piece of territory. They say, "Give us this piece of land, and we'll leave you alone." </a:t>
            </a:r>
          </a:p>
        </p:txBody>
      </p:sp>
      <p:pic>
        <p:nvPicPr>
          <p:cNvPr id="4" name="Picture 3" descr="gaza_attack_rockets_fighte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752600"/>
            <a:ext cx="4511288" cy="34680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amas with rockets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838200"/>
            <a:ext cx="6781800" cy="54003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81400"/>
            <a:ext cx="8229600" cy="2743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Do </a:t>
            </a:r>
            <a:r>
              <a:rPr lang="en-US" dirty="0"/>
              <a:t>we go to war to prevent the </a:t>
            </a:r>
            <a:r>
              <a:rPr lang="en-US" dirty="0" smtClean="0"/>
              <a:t>enemy's advancing on our territory</a:t>
            </a:r>
            <a:r>
              <a:rPr lang="en-US" dirty="0"/>
              <a:t>, or do we </a:t>
            </a:r>
            <a:r>
              <a:rPr lang="en-US" dirty="0" smtClean="0"/>
              <a:t>relinquish (give up) </a:t>
            </a:r>
            <a:r>
              <a:rPr lang="en-US" dirty="0"/>
              <a:t>the territory in return for a promise of future non-aggression?</a:t>
            </a:r>
          </a:p>
          <a:p>
            <a:endParaRPr lang="en-US" dirty="0"/>
          </a:p>
        </p:txBody>
      </p:sp>
      <p:pic>
        <p:nvPicPr>
          <p:cNvPr id="4" name="Picture 3" descr="Israeli air force plan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1066800"/>
            <a:ext cx="3505200" cy="233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4648200"/>
            <a:ext cx="5257800" cy="2209800"/>
          </a:xfrm>
        </p:spPr>
        <p:txBody>
          <a:bodyPr/>
          <a:lstStyle/>
          <a:p>
            <a:pPr algn="r">
              <a:buNone/>
            </a:pPr>
            <a:r>
              <a:rPr lang="he-IL" dirty="0" smtClean="0"/>
              <a:t>באו על עסקי נפשות ואפלו סתם,</a:t>
            </a:r>
            <a:endParaRPr lang="en-US" dirty="0" smtClean="0"/>
          </a:p>
          <a:p>
            <a:pPr algn="r">
              <a:buNone/>
            </a:pPr>
            <a:r>
              <a:rPr lang="he-IL" dirty="0" smtClean="0"/>
              <a:t> יוצאים עליהם בכלי זין </a:t>
            </a:r>
            <a:endParaRPr lang="en-US" dirty="0" smtClean="0"/>
          </a:p>
          <a:p>
            <a:pPr algn="r">
              <a:buNone/>
            </a:pPr>
            <a:r>
              <a:rPr lang="he-IL" dirty="0" smtClean="0"/>
              <a:t>ומחללין עליהם את השבת.</a:t>
            </a:r>
            <a:endParaRPr lang="en-US" dirty="0"/>
          </a:p>
        </p:txBody>
      </p:sp>
      <p:pic>
        <p:nvPicPr>
          <p:cNvPr id="8" name="Picture Placeholder 5" descr="map_middle_east.gif"/>
          <p:cNvPicPr>
            <a:picLocks noChangeAspect="1"/>
          </p:cNvPicPr>
          <p:nvPr/>
        </p:nvPicPr>
        <p:blipFill>
          <a:blip r:embed="rId2" cstate="print"/>
          <a:srcRect t="19647" b="19647"/>
          <a:stretch>
            <a:fillRect/>
          </a:stretch>
        </p:blipFill>
        <p:spPr>
          <a:xfrm>
            <a:off x="0" y="0"/>
            <a:ext cx="9001873" cy="4581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Shulchan</a:t>
            </a:r>
            <a:r>
              <a:rPr lang="en-US" dirty="0" smtClean="0"/>
              <a:t> </a:t>
            </a:r>
            <a:r>
              <a:rPr lang="en-US" dirty="0" err="1" smtClean="0"/>
              <a:t>Aruch</a:t>
            </a:r>
            <a:r>
              <a:rPr lang="en-US" dirty="0" smtClean="0"/>
              <a:t>, </a:t>
            </a:r>
            <a:r>
              <a:rPr lang="en-US" dirty="0" err="1" smtClean="0"/>
              <a:t>Orach</a:t>
            </a:r>
            <a:r>
              <a:rPr lang="en-US" dirty="0" smtClean="0"/>
              <a:t> </a:t>
            </a:r>
            <a:r>
              <a:rPr lang="en-US" dirty="0" err="1" smtClean="0"/>
              <a:t>Chaim</a:t>
            </a:r>
            <a:r>
              <a:rPr lang="en-US" dirty="0" smtClean="0"/>
              <a:t> 329:6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there is a [Jewish] city close to the border, then, even if [enemies mount an attack, </a:t>
            </a:r>
            <a:r>
              <a:rPr lang="en-US" dirty="0" err="1" smtClean="0"/>
              <a:t>alyough</a:t>
            </a:r>
            <a:r>
              <a:rPr lang="en-US" dirty="0" smtClean="0"/>
              <a:t> they] come only for the purpose of [taking] straw and stubble, we should [take up arms] and desecrate the Sabbath because of them. For [if we do not prevent their coming] they may conquer the city, and from there the [rest of the] land will be easy for them to conquer.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amas female terrorist with chil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447800"/>
            <a:ext cx="3335699" cy="39679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8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e-IL" i="1" dirty="0" smtClean="0"/>
              <a:t>ואפלו לא באו עדין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he-IL" i="1" dirty="0" smtClean="0"/>
              <a:t> אלא רוצים לבא (אור זרוע)</a:t>
            </a:r>
            <a:endParaRPr lang="en-US" dirty="0"/>
          </a:p>
        </p:txBody>
      </p:sp>
      <p:pic>
        <p:nvPicPr>
          <p:cNvPr id="6" name="Picture 5" descr="map of Isra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0" y="3124200"/>
            <a:ext cx="2057400" cy="3253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Java Printi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52400"/>
            <a:ext cx="7000129" cy="5409190"/>
          </a:xfrm>
          <a:noFill/>
          <a:ln/>
        </p:spPr>
      </p:pic>
      <p:sp>
        <p:nvSpPr>
          <p:cNvPr id="6" name="TextBox 5"/>
          <p:cNvSpPr txBox="1"/>
          <p:nvPr/>
        </p:nvSpPr>
        <p:spPr>
          <a:xfrm>
            <a:off x="3048000" y="4876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Liat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Bainvoll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 for …?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dirty="0" smtClean="0"/>
              <a:t>יהרג ועל יעבור</a:t>
            </a:r>
            <a:endParaRPr lang="en-US" dirty="0"/>
          </a:p>
        </p:txBody>
      </p:sp>
      <p:pic>
        <p:nvPicPr>
          <p:cNvPr id="4" name="Content Placeholder 3" descr="skull and crossbon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371600"/>
            <a:ext cx="4019550" cy="4019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 descr="Israeli fla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38200" y="914400"/>
            <a:ext cx="7162800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precedents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precedents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precedents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ordle land for peace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8941" y="152400"/>
            <a:ext cx="8093059" cy="4190999"/>
          </a:xfrm>
        </p:spPr>
      </p:pic>
      <p:sp>
        <p:nvSpPr>
          <p:cNvPr id="5" name="TextBox 4"/>
          <p:cNvSpPr txBox="1"/>
          <p:nvPr/>
        </p:nvSpPr>
        <p:spPr>
          <a:xfrm>
            <a:off x="3048000" y="42672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Tamar Willis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 for Peace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 are Israel’s neighbors?</a:t>
            </a:r>
            <a:endParaRPr lang="en-US" dirty="0"/>
          </a:p>
        </p:txBody>
      </p:sp>
      <p:pic>
        <p:nvPicPr>
          <p:cNvPr id="4" name="Content Placeholder 3" descr="map of Israel with border countrie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905000"/>
            <a:ext cx="4087293" cy="4525963"/>
          </a:xfrm>
        </p:spPr>
      </p:pic>
      <p:sp>
        <p:nvSpPr>
          <p:cNvPr id="5" name="TextBox 4"/>
          <p:cNvSpPr txBox="1"/>
          <p:nvPr/>
        </p:nvSpPr>
        <p:spPr>
          <a:xfrm>
            <a:off x="304800" y="51054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</a:t>
            </a:r>
            <a:r>
              <a:rPr lang="en-US" dirty="0" err="1" smtClean="0"/>
              <a:t>Devarim</a:t>
            </a:r>
            <a:r>
              <a:rPr lang="en-US" dirty="0" smtClean="0"/>
              <a:t>  7:1-6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israel_ma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7876" y="244102"/>
            <a:ext cx="3467724" cy="5882061"/>
          </a:xfrm>
        </p:spPr>
      </p:pic>
      <p:cxnSp>
        <p:nvCxnSpPr>
          <p:cNvPr id="9" name="Straight Arrow Connector 8"/>
          <p:cNvCxnSpPr/>
          <p:nvPr/>
        </p:nvCxnSpPr>
        <p:spPr>
          <a:xfrm>
            <a:off x="2895600" y="2514600"/>
            <a:ext cx="7620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aza stri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1447800"/>
            <a:ext cx="5086350" cy="45906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aza strip 2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457200"/>
            <a:ext cx="5210175" cy="574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95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 which kind of people are we forbidden to give land?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7828</TotalTime>
  <Words>320</Words>
  <Application>Microsoft Office PowerPoint</Application>
  <PresentationFormat>On-screen Show (4:3)</PresentationFormat>
  <Paragraphs>47</Paragraphs>
  <Slides>24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Land for Peace?</vt:lpstr>
      <vt:lpstr>Land for …?</vt:lpstr>
      <vt:lpstr>Slide 3</vt:lpstr>
      <vt:lpstr>Land for Peace</vt:lpstr>
      <vt:lpstr>Who are Israel’s neighbors?</vt:lpstr>
      <vt:lpstr>Slide 6</vt:lpstr>
      <vt:lpstr>Slide 7</vt:lpstr>
      <vt:lpstr>Slide 8</vt:lpstr>
      <vt:lpstr>To which kind of people are we forbidden to give land?</vt:lpstr>
      <vt:lpstr>Do these laws  apply to other countries?</vt:lpstr>
      <vt:lpstr>Part II:  Land for Peace:  Why or  why not?</vt:lpstr>
      <vt:lpstr>Slide 12</vt:lpstr>
      <vt:lpstr>Slide 13</vt:lpstr>
      <vt:lpstr>Slide 14</vt:lpstr>
      <vt:lpstr>Slide 15</vt:lpstr>
      <vt:lpstr>Shulchan Aruch, Orach Chaim 329:6</vt:lpstr>
      <vt:lpstr>Slide 17</vt:lpstr>
      <vt:lpstr>ואפלו לא באו עדין  אלא רוצים לבא (אור זרוע)</vt:lpstr>
      <vt:lpstr>Slide 19</vt:lpstr>
      <vt:lpstr>יהרג ועל יעבור</vt:lpstr>
      <vt:lpstr>Slide 21</vt:lpstr>
      <vt:lpstr>Historical precedents</vt:lpstr>
      <vt:lpstr>Historical precedents</vt:lpstr>
      <vt:lpstr>Historical precedents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Land for Peace?</dc:title>
  <dc:creator>Semadar Goldstein</dc:creator>
  <cp:lastModifiedBy>Semadar</cp:lastModifiedBy>
  <cp:revision>53</cp:revision>
  <dcterms:created xsi:type="dcterms:W3CDTF">2010-08-16T14:53:52Z</dcterms:created>
  <dcterms:modified xsi:type="dcterms:W3CDTF">2011-03-01T17:50:58Z</dcterms:modified>
</cp:coreProperties>
</file>